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1.xml" ContentType="application/vnd.openxmlformats-officedocument.drawingml.chartshapes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2.xml" ContentType="application/vnd.openxmlformats-officedocument.drawingml.chartshapes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41"/>
  </p:notesMasterIdLst>
  <p:handoutMasterIdLst>
    <p:handoutMasterId r:id="rId42"/>
  </p:handoutMasterIdLst>
  <p:sldIdLst>
    <p:sldId id="257" r:id="rId5"/>
    <p:sldId id="389" r:id="rId6"/>
    <p:sldId id="317" r:id="rId7"/>
    <p:sldId id="392" r:id="rId8"/>
    <p:sldId id="394" r:id="rId9"/>
    <p:sldId id="395" r:id="rId10"/>
    <p:sldId id="396" r:id="rId11"/>
    <p:sldId id="398" r:id="rId12"/>
    <p:sldId id="399" r:id="rId13"/>
    <p:sldId id="393" r:id="rId14"/>
    <p:sldId id="397" r:id="rId15"/>
    <p:sldId id="400" r:id="rId16"/>
    <p:sldId id="401" r:id="rId17"/>
    <p:sldId id="403" r:id="rId18"/>
    <p:sldId id="402" r:id="rId19"/>
    <p:sldId id="404" r:id="rId20"/>
    <p:sldId id="405" r:id="rId21"/>
    <p:sldId id="406" r:id="rId22"/>
    <p:sldId id="408" r:id="rId23"/>
    <p:sldId id="407" r:id="rId24"/>
    <p:sldId id="409" r:id="rId25"/>
    <p:sldId id="410" r:id="rId26"/>
    <p:sldId id="411" r:id="rId27"/>
    <p:sldId id="412" r:id="rId28"/>
    <p:sldId id="413" r:id="rId29"/>
    <p:sldId id="414" r:id="rId30"/>
    <p:sldId id="415" r:id="rId31"/>
    <p:sldId id="416" r:id="rId32"/>
    <p:sldId id="417" r:id="rId33"/>
    <p:sldId id="418" r:id="rId34"/>
    <p:sldId id="419" r:id="rId35"/>
    <p:sldId id="420" r:id="rId36"/>
    <p:sldId id="421" r:id="rId37"/>
    <p:sldId id="422" r:id="rId38"/>
    <p:sldId id="423" r:id="rId39"/>
    <p:sldId id="31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BE89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Price of Houses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House1 </c:v>
                </c:pt>
                <c:pt idx="1">
                  <c:v>House2</c:v>
                </c:pt>
                <c:pt idx="2">
                  <c:v>House4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37-4F9B-841D-B5E730758F2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1204255"/>
        <c:axId val="111209055"/>
      </c:lineChart>
      <c:catAx>
        <c:axId val="1112042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Houses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09055"/>
        <c:crosses val="autoZero"/>
        <c:auto val="1"/>
        <c:lblAlgn val="ctr"/>
        <c:lblOffset val="100"/>
        <c:noMultiLvlLbl val="0"/>
      </c:catAx>
      <c:valAx>
        <c:axId val="111209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in 10,000$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042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trendline>
            <c:spPr>
              <a:ln w="19050" cap="rnd">
                <a:solidFill>
                  <a:schemeClr val="accent5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5</c:v>
                </c:pt>
                <c:pt idx="2">
                  <c:v>5</c:v>
                </c:pt>
                <c:pt idx="3">
                  <c:v>9</c:v>
                </c:pt>
                <c:pt idx="4">
                  <c:v>11</c:v>
                </c:pt>
                <c:pt idx="5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351-4117-9F4E-9CA3038B90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3657872"/>
        <c:axId val="1622704688"/>
      </c:scatterChart>
      <c:valAx>
        <c:axId val="1373657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2704688"/>
        <c:crosses val="autoZero"/>
        <c:crossBetween val="midCat"/>
      </c:valAx>
      <c:valAx>
        <c:axId val="1622704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3657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trendline>
            <c:spPr>
              <a:ln w="19050" cap="rnd">
                <a:solidFill>
                  <a:schemeClr val="accent4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5</c:v>
                </c:pt>
                <c:pt idx="2">
                  <c:v>5</c:v>
                </c:pt>
                <c:pt idx="3">
                  <c:v>9</c:v>
                </c:pt>
                <c:pt idx="4">
                  <c:v>11</c:v>
                </c:pt>
                <c:pt idx="5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351-4117-9F4E-9CA3038B90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3657872"/>
        <c:axId val="1622704688"/>
      </c:scatterChart>
      <c:valAx>
        <c:axId val="1373657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2704688"/>
        <c:crosses val="autoZero"/>
        <c:crossBetween val="midCat"/>
      </c:valAx>
      <c:valAx>
        <c:axId val="1622704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3657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trendline>
            <c:spPr>
              <a:ln w="19050" cap="rnd">
                <a:solidFill>
                  <a:schemeClr val="accent4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5</c:v>
                </c:pt>
                <c:pt idx="2">
                  <c:v>5</c:v>
                </c:pt>
                <c:pt idx="3">
                  <c:v>9</c:v>
                </c:pt>
                <c:pt idx="4">
                  <c:v>11</c:v>
                </c:pt>
                <c:pt idx="5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351-4117-9F4E-9CA3038B90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3657872"/>
        <c:axId val="1622704688"/>
      </c:scatterChart>
      <c:valAx>
        <c:axId val="1373657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2704688"/>
        <c:crosses val="autoZero"/>
        <c:crossBetween val="midCat"/>
      </c:valAx>
      <c:valAx>
        <c:axId val="1622704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3657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Price of Houses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House1 </c:v>
                </c:pt>
                <c:pt idx="1">
                  <c:v>House2</c:v>
                </c:pt>
                <c:pt idx="2">
                  <c:v>House4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37-4F9B-841D-B5E730758F2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1204255"/>
        <c:axId val="111209055"/>
      </c:lineChart>
      <c:catAx>
        <c:axId val="1112042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Houses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09055"/>
        <c:crosses val="autoZero"/>
        <c:auto val="1"/>
        <c:lblAlgn val="ctr"/>
        <c:lblOffset val="100"/>
        <c:noMultiLvlLbl val="0"/>
      </c:catAx>
      <c:valAx>
        <c:axId val="111209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in 10,000$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042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Price of Houses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House1 </c:v>
                </c:pt>
                <c:pt idx="1">
                  <c:v>House2</c:v>
                </c:pt>
                <c:pt idx="2">
                  <c:v>House4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37-4F9B-841D-B5E730758F2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1204255"/>
        <c:axId val="111209055"/>
      </c:lineChart>
      <c:catAx>
        <c:axId val="1112042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Houses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09055"/>
        <c:crosses val="autoZero"/>
        <c:auto val="1"/>
        <c:lblAlgn val="ctr"/>
        <c:lblOffset val="100"/>
        <c:noMultiLvlLbl val="0"/>
      </c:catAx>
      <c:valAx>
        <c:axId val="111209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in 10,000$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042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Price of Houses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House1 </c:v>
                </c:pt>
                <c:pt idx="1">
                  <c:v>House2</c:v>
                </c:pt>
                <c:pt idx="2">
                  <c:v>House4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37-4F9B-841D-B5E730758F2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1204255"/>
        <c:axId val="111209055"/>
      </c:lineChart>
      <c:catAx>
        <c:axId val="1112042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Houses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09055"/>
        <c:crosses val="autoZero"/>
        <c:auto val="1"/>
        <c:lblAlgn val="ctr"/>
        <c:lblOffset val="100"/>
        <c:noMultiLvlLbl val="0"/>
      </c:catAx>
      <c:valAx>
        <c:axId val="111209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in 10,000$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042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Price of Houses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House1 </c:v>
                </c:pt>
                <c:pt idx="1">
                  <c:v>House2</c:v>
                </c:pt>
                <c:pt idx="2">
                  <c:v>House3</c:v>
                </c:pt>
                <c:pt idx="3">
                  <c:v>House4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37-4F9B-841D-B5E730758F2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1204255"/>
        <c:axId val="111209055"/>
      </c:lineChart>
      <c:catAx>
        <c:axId val="1112042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Houses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09055"/>
        <c:crosses val="autoZero"/>
        <c:auto val="1"/>
        <c:lblAlgn val="ctr"/>
        <c:lblOffset val="100"/>
        <c:noMultiLvlLbl val="0"/>
      </c:catAx>
      <c:valAx>
        <c:axId val="111209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in 10,000$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042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Price of Houses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House1 </c:v>
                </c:pt>
                <c:pt idx="1">
                  <c:v>House2</c:v>
                </c:pt>
                <c:pt idx="2">
                  <c:v>House3</c:v>
                </c:pt>
                <c:pt idx="3">
                  <c:v>House4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37-4F9B-841D-B5E730758F2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1204255"/>
        <c:axId val="111209055"/>
      </c:lineChart>
      <c:catAx>
        <c:axId val="1112042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Houses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09055"/>
        <c:crosses val="autoZero"/>
        <c:auto val="1"/>
        <c:lblAlgn val="ctr"/>
        <c:lblOffset val="100"/>
        <c:noMultiLvlLbl val="0"/>
      </c:catAx>
      <c:valAx>
        <c:axId val="111209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in 10,000$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042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Price of Houses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House1 </c:v>
                </c:pt>
                <c:pt idx="1">
                  <c:v>House2</c:v>
                </c:pt>
                <c:pt idx="2">
                  <c:v>House3</c:v>
                </c:pt>
                <c:pt idx="3">
                  <c:v>House4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37-4F9B-841D-B5E730758F2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1204255"/>
        <c:axId val="111209055"/>
      </c:lineChart>
      <c:catAx>
        <c:axId val="1112042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Houses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09055"/>
        <c:crosses val="autoZero"/>
        <c:auto val="1"/>
        <c:lblAlgn val="ctr"/>
        <c:lblOffset val="100"/>
        <c:noMultiLvlLbl val="0"/>
      </c:catAx>
      <c:valAx>
        <c:axId val="111209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 in 10,000$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042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trendline>
            <c:spPr>
              <a:ln w="19050" cap="rnd">
                <a:solidFill>
                  <a:schemeClr val="accent4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5</c:v>
                </c:pt>
                <c:pt idx="2">
                  <c:v>5</c:v>
                </c:pt>
                <c:pt idx="3">
                  <c:v>9</c:v>
                </c:pt>
                <c:pt idx="4">
                  <c:v>11</c:v>
                </c:pt>
                <c:pt idx="5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351-4117-9F4E-9CA3038B90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3657872"/>
        <c:axId val="1622704688"/>
      </c:scatterChart>
      <c:valAx>
        <c:axId val="1373657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2704688"/>
        <c:crosses val="autoZero"/>
        <c:crossBetween val="midCat"/>
      </c:valAx>
      <c:valAx>
        <c:axId val="1622704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3657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trendline>
            <c:spPr>
              <a:ln w="19050" cap="rnd">
                <a:solidFill>
                  <a:schemeClr val="accent5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5</c:v>
                </c:pt>
                <c:pt idx="2">
                  <c:v>5</c:v>
                </c:pt>
                <c:pt idx="3">
                  <c:v>9</c:v>
                </c:pt>
                <c:pt idx="4">
                  <c:v>11</c:v>
                </c:pt>
                <c:pt idx="5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351-4117-9F4E-9CA3038B90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3657872"/>
        <c:axId val="1622704688"/>
      </c:scatterChart>
      <c:valAx>
        <c:axId val="1373657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2704688"/>
        <c:crosses val="autoZero"/>
        <c:crossBetween val="midCat"/>
      </c:valAx>
      <c:valAx>
        <c:axId val="1622704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3657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1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248.svg"/><Relationship Id="rId1" Type="http://schemas.openxmlformats.org/officeDocument/2006/relationships/image" Target="../media/image247.png"/><Relationship Id="rId4" Type="http://schemas.openxmlformats.org/officeDocument/2006/relationships/image" Target="../media/image3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248.svg"/><Relationship Id="rId1" Type="http://schemas.openxmlformats.org/officeDocument/2006/relationships/image" Target="../media/image247.png"/><Relationship Id="rId4" Type="http://schemas.openxmlformats.org/officeDocument/2006/relationships/image" Target="../media/image3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7CF318-67F3-414B-A51D-4EBB28FD309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E5A9535-6020-4FB9-95FF-D752585B1A7E}">
      <dgm:prSet/>
      <dgm:spPr/>
      <dgm:t>
        <a:bodyPr/>
        <a:lstStyle/>
        <a:p>
          <a:r>
            <a:rPr lang="en-US" b="1"/>
            <a:t>Batch gradient descent:</a:t>
          </a:r>
          <a:r>
            <a:rPr lang="en-US"/>
            <a:t> Calculate optimal values for all points, sum them, and update the weights accordingly.</a:t>
          </a:r>
        </a:p>
      </dgm:t>
    </dgm:pt>
    <dgm:pt modelId="{EDED41D2-7688-4BF0-AED4-4350CD7704A7}" type="parTrans" cxnId="{FB5F897E-94F1-413F-80BE-21E0FE0D8E49}">
      <dgm:prSet/>
      <dgm:spPr/>
      <dgm:t>
        <a:bodyPr/>
        <a:lstStyle/>
        <a:p>
          <a:endParaRPr lang="en-US"/>
        </a:p>
      </dgm:t>
    </dgm:pt>
    <dgm:pt modelId="{2290FE16-F46E-410C-BB1B-81A197B77982}" type="sibTrans" cxnId="{FB5F897E-94F1-413F-80BE-21E0FE0D8E49}">
      <dgm:prSet/>
      <dgm:spPr/>
      <dgm:t>
        <a:bodyPr/>
        <a:lstStyle/>
        <a:p>
          <a:endParaRPr lang="en-US"/>
        </a:p>
      </dgm:t>
    </dgm:pt>
    <dgm:pt modelId="{A8671914-79E5-4E8B-B642-EC89EE125512}">
      <dgm:prSet/>
      <dgm:spPr/>
      <dgm:t>
        <a:bodyPr/>
        <a:lstStyle/>
        <a:p>
          <a:r>
            <a:rPr lang="en-US" b="1"/>
            <a:t>Stochastic gradient descent:</a:t>
          </a:r>
          <a:r>
            <a:rPr lang="en-US"/>
            <a:t> Calculate the  optimal values for one point at a time, update the weights, and move on to the next point. </a:t>
          </a:r>
        </a:p>
      </dgm:t>
    </dgm:pt>
    <dgm:pt modelId="{3A4394D7-D8F8-4112-A6E1-40961D84AB61}" type="parTrans" cxnId="{D947DE3F-2E7A-4EB7-A8D5-E08D52395831}">
      <dgm:prSet/>
      <dgm:spPr/>
      <dgm:t>
        <a:bodyPr/>
        <a:lstStyle/>
        <a:p>
          <a:endParaRPr lang="en-US"/>
        </a:p>
      </dgm:t>
    </dgm:pt>
    <dgm:pt modelId="{0A0741C2-83B4-424B-AC6C-DBFC6E8FB62F}" type="sibTrans" cxnId="{D947DE3F-2E7A-4EB7-A8D5-E08D52395831}">
      <dgm:prSet/>
      <dgm:spPr/>
      <dgm:t>
        <a:bodyPr/>
        <a:lstStyle/>
        <a:p>
          <a:endParaRPr lang="en-US"/>
        </a:p>
      </dgm:t>
    </dgm:pt>
    <dgm:pt modelId="{DB817B70-C275-45AD-AE11-D52FC2A4317F}" type="pres">
      <dgm:prSet presAssocID="{F27CF318-67F3-414B-A51D-4EBB28FD309C}" presName="root" presStyleCnt="0">
        <dgm:presLayoutVars>
          <dgm:dir/>
          <dgm:resizeHandles val="exact"/>
        </dgm:presLayoutVars>
      </dgm:prSet>
      <dgm:spPr/>
    </dgm:pt>
    <dgm:pt modelId="{188C396A-54FD-43DC-A610-32F6B1A763B8}" type="pres">
      <dgm:prSet presAssocID="{AE5A9535-6020-4FB9-95FF-D752585B1A7E}" presName="compNode" presStyleCnt="0"/>
      <dgm:spPr/>
    </dgm:pt>
    <dgm:pt modelId="{6963E936-4CC5-48D5-AF98-C932434BE6DE}" type="pres">
      <dgm:prSet presAssocID="{AE5A9535-6020-4FB9-95FF-D752585B1A7E}" presName="bgRect" presStyleLbl="bgShp" presStyleIdx="0" presStyleCnt="2"/>
      <dgm:spPr/>
    </dgm:pt>
    <dgm:pt modelId="{75733495-03CB-43E5-A4D6-17FA770943B1}" type="pres">
      <dgm:prSet presAssocID="{AE5A9535-6020-4FB9-95FF-D752585B1A7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D2ABF7D2-C94F-4A52-8BDB-B67E618068AA}" type="pres">
      <dgm:prSet presAssocID="{AE5A9535-6020-4FB9-95FF-D752585B1A7E}" presName="spaceRect" presStyleCnt="0"/>
      <dgm:spPr/>
    </dgm:pt>
    <dgm:pt modelId="{57F4A0E9-DA75-496C-A195-BF81015F9C8E}" type="pres">
      <dgm:prSet presAssocID="{AE5A9535-6020-4FB9-95FF-D752585B1A7E}" presName="parTx" presStyleLbl="revTx" presStyleIdx="0" presStyleCnt="2">
        <dgm:presLayoutVars>
          <dgm:chMax val="0"/>
          <dgm:chPref val="0"/>
        </dgm:presLayoutVars>
      </dgm:prSet>
      <dgm:spPr/>
    </dgm:pt>
    <dgm:pt modelId="{894E55B9-1865-4731-A691-A15E0453F5F0}" type="pres">
      <dgm:prSet presAssocID="{2290FE16-F46E-410C-BB1B-81A197B77982}" presName="sibTrans" presStyleCnt="0"/>
      <dgm:spPr/>
    </dgm:pt>
    <dgm:pt modelId="{3974338B-F65B-44FD-A846-B3D23CF5CD8D}" type="pres">
      <dgm:prSet presAssocID="{A8671914-79E5-4E8B-B642-EC89EE125512}" presName="compNode" presStyleCnt="0"/>
      <dgm:spPr/>
    </dgm:pt>
    <dgm:pt modelId="{BD9A6808-BDA6-4910-983B-177EE78CA658}" type="pres">
      <dgm:prSet presAssocID="{A8671914-79E5-4E8B-B642-EC89EE125512}" presName="bgRect" presStyleLbl="bgShp" presStyleIdx="1" presStyleCnt="2"/>
      <dgm:spPr/>
    </dgm:pt>
    <dgm:pt modelId="{4C03611E-CE08-48E4-A772-DA8C20A33DE7}" type="pres">
      <dgm:prSet presAssocID="{A8671914-79E5-4E8B-B642-EC89EE12551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264C3D85-EBEC-4C48-83B2-F8437ECE4A70}" type="pres">
      <dgm:prSet presAssocID="{A8671914-79E5-4E8B-B642-EC89EE125512}" presName="spaceRect" presStyleCnt="0"/>
      <dgm:spPr/>
    </dgm:pt>
    <dgm:pt modelId="{0E4EAD92-7DAB-4342-9880-8CC84A5B14A7}" type="pres">
      <dgm:prSet presAssocID="{A8671914-79E5-4E8B-B642-EC89EE12551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E30FB29-41B0-4B44-A96D-41C7558371E1}" type="presOf" srcId="{A8671914-79E5-4E8B-B642-EC89EE125512}" destId="{0E4EAD92-7DAB-4342-9880-8CC84A5B14A7}" srcOrd="0" destOrd="0" presId="urn:microsoft.com/office/officeart/2018/2/layout/IconVerticalSolidList"/>
    <dgm:cxn modelId="{D947DE3F-2E7A-4EB7-A8D5-E08D52395831}" srcId="{F27CF318-67F3-414B-A51D-4EBB28FD309C}" destId="{A8671914-79E5-4E8B-B642-EC89EE125512}" srcOrd="1" destOrd="0" parTransId="{3A4394D7-D8F8-4112-A6E1-40961D84AB61}" sibTransId="{0A0741C2-83B4-424B-AC6C-DBFC6E8FB62F}"/>
    <dgm:cxn modelId="{FB5F897E-94F1-413F-80BE-21E0FE0D8E49}" srcId="{F27CF318-67F3-414B-A51D-4EBB28FD309C}" destId="{AE5A9535-6020-4FB9-95FF-D752585B1A7E}" srcOrd="0" destOrd="0" parTransId="{EDED41D2-7688-4BF0-AED4-4350CD7704A7}" sibTransId="{2290FE16-F46E-410C-BB1B-81A197B77982}"/>
    <dgm:cxn modelId="{CD6A36A3-E497-413B-A9D2-E34A686CA89C}" type="presOf" srcId="{AE5A9535-6020-4FB9-95FF-D752585B1A7E}" destId="{57F4A0E9-DA75-496C-A195-BF81015F9C8E}" srcOrd="0" destOrd="0" presId="urn:microsoft.com/office/officeart/2018/2/layout/IconVerticalSolidList"/>
    <dgm:cxn modelId="{E431ABB5-472D-4316-B694-0EDEF342AE49}" type="presOf" srcId="{F27CF318-67F3-414B-A51D-4EBB28FD309C}" destId="{DB817B70-C275-45AD-AE11-D52FC2A4317F}" srcOrd="0" destOrd="0" presId="urn:microsoft.com/office/officeart/2018/2/layout/IconVerticalSolidList"/>
    <dgm:cxn modelId="{5F1CD50A-F2DA-443A-A60A-0F8DF8178764}" type="presParOf" srcId="{DB817B70-C275-45AD-AE11-D52FC2A4317F}" destId="{188C396A-54FD-43DC-A610-32F6B1A763B8}" srcOrd="0" destOrd="0" presId="urn:microsoft.com/office/officeart/2018/2/layout/IconVerticalSolidList"/>
    <dgm:cxn modelId="{4D0F64EE-F794-4473-8C11-3BC6A99EEF1B}" type="presParOf" srcId="{188C396A-54FD-43DC-A610-32F6B1A763B8}" destId="{6963E936-4CC5-48D5-AF98-C932434BE6DE}" srcOrd="0" destOrd="0" presId="urn:microsoft.com/office/officeart/2018/2/layout/IconVerticalSolidList"/>
    <dgm:cxn modelId="{BE23CFDF-B822-4C4F-A4F5-058A25A583D9}" type="presParOf" srcId="{188C396A-54FD-43DC-A610-32F6B1A763B8}" destId="{75733495-03CB-43E5-A4D6-17FA770943B1}" srcOrd="1" destOrd="0" presId="urn:microsoft.com/office/officeart/2018/2/layout/IconVerticalSolidList"/>
    <dgm:cxn modelId="{65868720-ABDC-4DC7-BF97-186AA96D6C0B}" type="presParOf" srcId="{188C396A-54FD-43DC-A610-32F6B1A763B8}" destId="{D2ABF7D2-C94F-4A52-8BDB-B67E618068AA}" srcOrd="2" destOrd="0" presId="urn:microsoft.com/office/officeart/2018/2/layout/IconVerticalSolidList"/>
    <dgm:cxn modelId="{82A5FE39-1DD9-4095-B86D-81EEB1F6B10E}" type="presParOf" srcId="{188C396A-54FD-43DC-A610-32F6B1A763B8}" destId="{57F4A0E9-DA75-496C-A195-BF81015F9C8E}" srcOrd="3" destOrd="0" presId="urn:microsoft.com/office/officeart/2018/2/layout/IconVerticalSolidList"/>
    <dgm:cxn modelId="{9C22C67A-7F5B-4280-9C20-C424C3810651}" type="presParOf" srcId="{DB817B70-C275-45AD-AE11-D52FC2A4317F}" destId="{894E55B9-1865-4731-A691-A15E0453F5F0}" srcOrd="1" destOrd="0" presId="urn:microsoft.com/office/officeart/2018/2/layout/IconVerticalSolidList"/>
    <dgm:cxn modelId="{ED5AF97D-7EC0-4FFD-8266-4B4C9AA8063E}" type="presParOf" srcId="{DB817B70-C275-45AD-AE11-D52FC2A4317F}" destId="{3974338B-F65B-44FD-A846-B3D23CF5CD8D}" srcOrd="2" destOrd="0" presId="urn:microsoft.com/office/officeart/2018/2/layout/IconVerticalSolidList"/>
    <dgm:cxn modelId="{6A1D095B-15AD-4EB9-A7DE-0E623535AFB3}" type="presParOf" srcId="{3974338B-F65B-44FD-A846-B3D23CF5CD8D}" destId="{BD9A6808-BDA6-4910-983B-177EE78CA658}" srcOrd="0" destOrd="0" presId="urn:microsoft.com/office/officeart/2018/2/layout/IconVerticalSolidList"/>
    <dgm:cxn modelId="{6B95EBC0-E9BD-431F-9592-82C68E5731E3}" type="presParOf" srcId="{3974338B-F65B-44FD-A846-B3D23CF5CD8D}" destId="{4C03611E-CE08-48E4-A772-DA8C20A33DE7}" srcOrd="1" destOrd="0" presId="urn:microsoft.com/office/officeart/2018/2/layout/IconVerticalSolidList"/>
    <dgm:cxn modelId="{2A54484A-BCC9-4182-B5E2-5826288A3D94}" type="presParOf" srcId="{3974338B-F65B-44FD-A846-B3D23CF5CD8D}" destId="{264C3D85-EBEC-4C48-83B2-F8437ECE4A70}" srcOrd="2" destOrd="0" presId="urn:microsoft.com/office/officeart/2018/2/layout/IconVerticalSolidList"/>
    <dgm:cxn modelId="{F7628596-F019-4DC4-83E9-84666399D5CA}" type="presParOf" srcId="{3974338B-F65B-44FD-A846-B3D23CF5CD8D}" destId="{0E4EAD92-7DAB-4342-9880-8CC84A5B14A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3E936-4CC5-48D5-AF98-C932434BE6DE}">
      <dsp:nvSpPr>
        <dsp:cNvPr id="0" name=""/>
        <dsp:cNvSpPr/>
      </dsp:nvSpPr>
      <dsp:spPr>
        <a:xfrm>
          <a:off x="0" y="935910"/>
          <a:ext cx="6373813" cy="1727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33495-03CB-43E5-A4D6-17FA770943B1}">
      <dsp:nvSpPr>
        <dsp:cNvPr id="0" name=""/>
        <dsp:cNvSpPr/>
      </dsp:nvSpPr>
      <dsp:spPr>
        <a:xfrm>
          <a:off x="522670" y="1324673"/>
          <a:ext cx="950309" cy="9503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4A0E9-DA75-496C-A195-BF81015F9C8E}">
      <dsp:nvSpPr>
        <dsp:cNvPr id="0" name=""/>
        <dsp:cNvSpPr/>
      </dsp:nvSpPr>
      <dsp:spPr>
        <a:xfrm>
          <a:off x="1995649" y="935910"/>
          <a:ext cx="4378164" cy="1727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63" tIns="182863" rIns="182863" bIns="18286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Batch gradient descent:</a:t>
          </a:r>
          <a:r>
            <a:rPr lang="en-US" sz="2100" kern="1200"/>
            <a:t> Calculate optimal values for all points, sum them, and update the weights accordingly.</a:t>
          </a:r>
        </a:p>
      </dsp:txBody>
      <dsp:txXfrm>
        <a:off x="1995649" y="935910"/>
        <a:ext cx="4378164" cy="1727835"/>
      </dsp:txXfrm>
    </dsp:sp>
    <dsp:sp modelId="{BD9A6808-BDA6-4910-983B-177EE78CA658}">
      <dsp:nvSpPr>
        <dsp:cNvPr id="0" name=""/>
        <dsp:cNvSpPr/>
      </dsp:nvSpPr>
      <dsp:spPr>
        <a:xfrm>
          <a:off x="0" y="3095704"/>
          <a:ext cx="6373813" cy="1727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3611E-CE08-48E4-A772-DA8C20A33DE7}">
      <dsp:nvSpPr>
        <dsp:cNvPr id="0" name=""/>
        <dsp:cNvSpPr/>
      </dsp:nvSpPr>
      <dsp:spPr>
        <a:xfrm>
          <a:off x="522670" y="3484467"/>
          <a:ext cx="950309" cy="9503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4EAD92-7DAB-4342-9880-8CC84A5B14A7}">
      <dsp:nvSpPr>
        <dsp:cNvPr id="0" name=""/>
        <dsp:cNvSpPr/>
      </dsp:nvSpPr>
      <dsp:spPr>
        <a:xfrm>
          <a:off x="1995649" y="3095704"/>
          <a:ext cx="4378164" cy="1727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63" tIns="182863" rIns="182863" bIns="18286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Stochastic gradient descent:</a:t>
          </a:r>
          <a:r>
            <a:rPr lang="en-US" sz="2100" kern="1200"/>
            <a:t> Calculate the  optimal values for one point at a time, update the weights, and move on to the next point. </a:t>
          </a:r>
        </a:p>
      </dsp:txBody>
      <dsp:txXfrm>
        <a:off x="1995649" y="3095704"/>
        <a:ext cx="4378164" cy="1727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0.57073</cdr:x>
      <cdr:y>0.16962</cdr:y>
    </cdr:from>
    <cdr:to>
      <cdr:x>0.71084</cdr:x>
      <cdr:y>0.36173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71AF441D-0003-9653-2961-47E48D78FCF2}"/>
            </a:ext>
          </a:extLst>
        </cdr:cNvPr>
        <cdr:cNvSpPr/>
      </cdr:nvSpPr>
      <cdr:spPr>
        <a:xfrm xmlns:a="http://schemas.openxmlformats.org/drawingml/2006/main">
          <a:off x="4638869" y="919092"/>
          <a:ext cx="1138853" cy="1041019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>
            <a:alpha val="30196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0.7044</cdr:x>
      <cdr:y>0.26164</cdr:y>
    </cdr:from>
    <cdr:to>
      <cdr:x>0.84452</cdr:x>
      <cdr:y>0.45376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664A3097-99E7-07D7-2D6B-D7358DC55193}"/>
            </a:ext>
          </a:extLst>
        </cdr:cNvPr>
        <cdr:cNvSpPr/>
      </cdr:nvSpPr>
      <cdr:spPr>
        <a:xfrm xmlns:a="http://schemas.openxmlformats.org/drawingml/2006/main">
          <a:off x="5725367" y="1417762"/>
          <a:ext cx="1138853" cy="1041019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>
            <a:alpha val="30196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0.43986</cdr:x>
      <cdr:y>0.51475</cdr:y>
    </cdr:from>
    <cdr:to>
      <cdr:x>0.49043</cdr:x>
      <cdr:y>0.58409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664A3097-99E7-07D7-2D6B-D7358DC55193}"/>
            </a:ext>
          </a:extLst>
        </cdr:cNvPr>
        <cdr:cNvSpPr/>
      </cdr:nvSpPr>
      <cdr:spPr>
        <a:xfrm xmlns:a="http://schemas.openxmlformats.org/drawingml/2006/main">
          <a:off x="3575179" y="2789260"/>
          <a:ext cx="411065" cy="375752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>
            <a:alpha val="30196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0.31065</cdr:x>
      <cdr:y>0.57987</cdr:y>
    </cdr:from>
    <cdr:to>
      <cdr:x>0.31824</cdr:x>
      <cdr:y>0.5883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5D0C402D-B416-5B8E-4649-7F2CFB99727B}"/>
            </a:ext>
          </a:extLst>
        </cdr:cNvPr>
        <cdr:cNvSpPr/>
      </cdr:nvSpPr>
      <cdr:spPr>
        <a:xfrm xmlns:a="http://schemas.openxmlformats.org/drawingml/2006/main">
          <a:off x="2524968" y="3142100"/>
          <a:ext cx="61686" cy="45719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>
            <a:alpha val="30196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0.17749</cdr:x>
      <cdr:y>0.67743</cdr:y>
    </cdr:from>
    <cdr:to>
      <cdr:x>0.20918</cdr:x>
      <cdr:y>0.72089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5D0C402D-B416-5B8E-4649-7F2CFB99727B}"/>
            </a:ext>
          </a:extLst>
        </cdr:cNvPr>
        <cdr:cNvSpPr/>
      </cdr:nvSpPr>
      <cdr:spPr>
        <a:xfrm xmlns:a="http://schemas.openxmlformats.org/drawingml/2006/main">
          <a:off x="1442616" y="3670780"/>
          <a:ext cx="257629" cy="235497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>
            <a:alpha val="30196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0.57073</cdr:x>
      <cdr:y>0.16962</cdr:y>
    </cdr:from>
    <cdr:to>
      <cdr:x>0.71084</cdr:x>
      <cdr:y>0.36173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71AF441D-0003-9653-2961-47E48D78FCF2}"/>
            </a:ext>
          </a:extLst>
        </cdr:cNvPr>
        <cdr:cNvSpPr/>
      </cdr:nvSpPr>
      <cdr:spPr>
        <a:xfrm xmlns:a="http://schemas.openxmlformats.org/drawingml/2006/main">
          <a:off x="4638869" y="919092"/>
          <a:ext cx="1138853" cy="1041019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>
            <a:alpha val="30196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0.7044</cdr:x>
      <cdr:y>0.26164</cdr:y>
    </cdr:from>
    <cdr:to>
      <cdr:x>0.84452</cdr:x>
      <cdr:y>0.45376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664A3097-99E7-07D7-2D6B-D7358DC55193}"/>
            </a:ext>
          </a:extLst>
        </cdr:cNvPr>
        <cdr:cNvSpPr/>
      </cdr:nvSpPr>
      <cdr:spPr>
        <a:xfrm xmlns:a="http://schemas.openxmlformats.org/drawingml/2006/main">
          <a:off x="5725367" y="1417762"/>
          <a:ext cx="1138853" cy="1041019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>
            <a:alpha val="30196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0.43986</cdr:x>
      <cdr:y>0.51475</cdr:y>
    </cdr:from>
    <cdr:to>
      <cdr:x>0.49043</cdr:x>
      <cdr:y>0.58409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664A3097-99E7-07D7-2D6B-D7358DC55193}"/>
            </a:ext>
          </a:extLst>
        </cdr:cNvPr>
        <cdr:cNvSpPr/>
      </cdr:nvSpPr>
      <cdr:spPr>
        <a:xfrm xmlns:a="http://schemas.openxmlformats.org/drawingml/2006/main">
          <a:off x="3575179" y="2789260"/>
          <a:ext cx="411065" cy="375752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>
            <a:alpha val="30196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0.31065</cdr:x>
      <cdr:y>0.57987</cdr:y>
    </cdr:from>
    <cdr:to>
      <cdr:x>0.31824</cdr:x>
      <cdr:y>0.5883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5D0C402D-B416-5B8E-4649-7F2CFB99727B}"/>
            </a:ext>
          </a:extLst>
        </cdr:cNvPr>
        <cdr:cNvSpPr/>
      </cdr:nvSpPr>
      <cdr:spPr>
        <a:xfrm xmlns:a="http://schemas.openxmlformats.org/drawingml/2006/main">
          <a:off x="2524968" y="3142100"/>
          <a:ext cx="61686" cy="45719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>
            <a:alpha val="30196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  <cdr:relSizeAnchor xmlns:cdr="http://schemas.openxmlformats.org/drawingml/2006/chartDrawing">
    <cdr:from>
      <cdr:x>0.17749</cdr:x>
      <cdr:y>0.67743</cdr:y>
    </cdr:from>
    <cdr:to>
      <cdr:x>0.20918</cdr:x>
      <cdr:y>0.72089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5D0C402D-B416-5B8E-4649-7F2CFB99727B}"/>
            </a:ext>
          </a:extLst>
        </cdr:cNvPr>
        <cdr:cNvSpPr/>
      </cdr:nvSpPr>
      <cdr:spPr>
        <a:xfrm xmlns:a="http://schemas.openxmlformats.org/drawingml/2006/main">
          <a:off x="1442616" y="3670780"/>
          <a:ext cx="257629" cy="235497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>
            <a:alpha val="30196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3:56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28 369 24575,'-5'-5'0,"-1"-9"0,1-8 0,0-5 0,2-6 0,1-2 0,1 0 0,0 2 0,1-3 0,1 0 0,8 7 0,12 8 0,7-2 0,-2 4-8191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3:53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24575,'0'0'0,"1"-1"0,-1 0 0,1 1 0,-1-1 0,1 0 0,-1 1 0,1-1 0,-1 0 0,1 1 0,0-1 0,-1 1 0,1-1 0,0 1 0,-1-1 0,1 1 0,0 0 0,0-1 0,0 1 0,-1 0 0,1 0 0,0-1 0,0 1 0,0 0 0,-1 0 0,1 0 0,0 0 0,0 0 0,0 0 0,0 0 0,0 0 0,-1 1 0,1-1 0,0 0 0,0 0 0,0 1 0,-1-1 0,2 1 0,29 13 0,-1 2 0,-1 0 0,-1 2 0,29 24 0,-24-18 0,248 199 0,-244-191 0,9 7-83,-18-13-344,2-2-1,59 38 1,-61-48-6399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42:09.063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42:16.722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42:17.080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42:17.423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0 0</inkml:trace>
  <inkml:trace contextRef="#ctx0" brushRef="#br0" timeOffset="1">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42:17.770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2:18.11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25 24575,'4'-3'0,"4"-2"0,12-3 0,3-1-8191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2:18.4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 0 24575,'-4'0'0,"-4"0"0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2:18.8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24575,'0'0'-8191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2:19.1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24575,'4'4'0</inkml:trace>
  <inkml:trace contextRef="#ctx0" brushRef="#br0" timeOffset="1">0 106 24575,'0'0'-8191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2:19.79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80 187 24575,'-3'0'0,"-6"0"0,-4-7 0,-3-3 0,0-6 0,4-5 0,3-9 0,7 1 0,8 1 0,6 5 0,4 7 0,4 10 0,2 6 0,0 6 0,-3 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4:15.2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367 0 24575,'1'20'0,"-1"1"0,-1-1 0,0 0 0,-2 0 0,0 0 0,-2 0 0,0-1 0,-8 20 0,-18 35 0,-58 117 0,68-154 0,4-3 0,-2-1 0,-1-1 0,-2-1 0,0-1 0,-46 46 0,41-51-1365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2:20.70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21 188 24575,'-3'-4'0,"-2"-4"0,0-5 0,2-4 0,0-2 0,1-2 0,5-1 0,2 0 0,3 4 0,4 4 0,3 5 0,7 1 0,4 1 0,-4 2-8191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2:21.2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24575,'0'0'-8191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2:43.52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44 0 24575,'0'460'0,"0"-458"0,-2 32 0,2-33 0,0 0 0,0-1 0,0 1 0,0 0 0,0-1 0,0 1 0,0 0 0,0-1 0,-1 1 0,1 0 0,0-1 0,0 1 0,0 0 0,-1-1 0,1 1 0,0-1 0,-1 1 0,1-1 0,-1 1 0,1-1 0,0 1 0,-1-1 0,1 1 0,-1-1 0,0 1 0,1-1 0,-1 0 0,1 1 0,-1-1 0,1 0 0,-1 1 0,0-1 0,1 0 0,-1 0 0,0 0 0,1 0 0,-1 0 0,0 0 0,1 0 0,-1 0 0,0 0 0,1 0 0,-2 0 0,1-1 0,0 0 0,-1 0 0,1 0 0,0-1 0,0 1 0,0 0 0,0-1 0,0 1 0,0 0 0,0-1 0,0 1 0,1-1 0,-1 0 0,0 1 0,1-1 0,0 1 0,-1-1 0,1-2 0,-4-35 0,3 32 0,0-150 0,2 85 0,1 58-22,0 0 0,1 0 0,1 1 0,0-1 0,1 1 0,1 0 0,0 0 0,8-13 0,2-6-1145,-7 12-5659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2:45.7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282 0 24575,'-6'4'0,"1"0"0,-1-1 0,-1 0 0,1 0 0,0-1 0,-1 1 0,1-2 0,-1 1 0,-11 1 0,-10 4 0,-35 12 0,37-9 0,0-2 0,-39 6 0,109-17 0,-1-3 0,80-21 0,-26 5 0,-74 19-1365,-1 0-5461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2:47.4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230 59 24575,'-211'0'0,"193"-2"0,28-3 0,29-5 0,162-26-1365,-169 30-5461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2:28.66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24575,'0'4'0,"0"4"0,0 5 0,0 4 0,0 2 0,0 6 0,0 1 0,0 1 0,0 2 0,0 0 0,0-4-8191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42:29.041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0 0</inkml:trace>
  <inkml:trace contextRef="#ctx0" brushRef="#br0" timeOffset="1">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2:49.34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24575,'4'0'0,"4"0"0,5 0 0,8 0 0,3 0 0,8 0 0,3 0 0,-1 0 0,-3 0 0,-3 0 0,-3 0 0,-1 0 0,-2 0 0,-1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2:50.9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24575,'4'0'0,"11"0"0,8 0 0,3 0 0,0 0 0,0 0 0,-1 0 0,3 0 0,-1 0 0,-4 0-8191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2:54.84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24575,'4'0'0,"4"0"0,5 0 0,7 0 0,4 0 0,2 0 0,-1 0 0,0 0 0,-5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4:16.4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19 24575,'0'-1'0,"0"0"0,1 0 0,-1 1 0,0-1 0,1 0 0,-1 0 0,1 0 0,-1 0 0,1 0 0,0 0 0,-1 1 0,1-1 0,0 0 0,-1 0 0,1 1 0,0-1 0,0 0 0,0 1 0,-1-1 0,1 1 0,0-1 0,0 1 0,0 0 0,0-1 0,0 1 0,0 0 0,0 0 0,0-1 0,0 1 0,0 0 0,0 0 0,0 0 0,0 0 0,0 1 0,1-1 0,39 4 0,-21 2 0,0 0 0,0 1 0,0 1 0,-1 1 0,0 1 0,22 15 0,103 84 0,-87-63 0,-15-13 0,72 42 0,-70-47-169,-1 2 0,45 41-1,-63-51-687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2:56.0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24575,'4'0'0,"4"0"0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2:56.37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24575,'4'0'0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2:56.72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21 24575,'7'0'0,"7"0"0</inkml:trace>
  <inkml:trace contextRef="#ctx0" brushRef="#br0" timeOffset="1">85 0 24575,'7'0'0,"6"0"0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3:31.6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24575,'47'0'0,"84"11"0,-108-6 0,-1 0 0,1 1 0,-1 1 0,0 1 0,36 20 0,-18-4 0,0 3 0,-2 0 0,-2 3 0,60 60 0,113 155 0,427 630 0,-512-697 0,26 40 0,-122-165 0,-21-40 0,-1 0 0,2 0 0,0-1 0,11 14 0,-19-26 0,0 1 0,0-1 0,0 0 0,0 0 0,1 1 0,-1-1 0,0 0 0,0 1 0,1-1 0,-1 0 0,0 0 0,1 0 0,-1 1 0,0-1 0,0 0 0,1 0 0,-1 0 0,0 0 0,1 0 0,-1 1 0,0-1 0,1 0 0,-1 0 0,0 0 0,1 0 0,-1 0 0,1 0 0,-1 0 0,0 0 0,1 0 0,-1 0 0,0-1 0,1 1 0,-1 0 0,0 0 0,1 0 0,-1 0 0,0 0 0,1-1 0,-1 1 0,7-18 0,-4-26 0,-8-130-1365,2 73-5461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3:32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3:35.7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378 0 24575,'0'710'0,"1"-693"0,1 0 0,1 0 0,0-1 0,7 22 0,-4-18 0,-1 0 0,2 24 0,-6-42 0,-1 0 0,0 0 0,1 1 0,-1-1 0,-1 0 0,1 1 0,0-1 0,0 0 0,-1 0 0,1 1 0,-1-1 0,0 0 0,0 0 0,0 0 0,0 0 0,0 0 0,0 0 0,0 0 0,-3 3 0,2-4 0,1 0 0,-1 0 0,0 0 0,0 0 0,0 0 0,0 0 0,0 0 0,0-1 0,0 1 0,0-1 0,0 0 0,0 1 0,0-1 0,0 0 0,0 0 0,0 0 0,-3-1 0,-1 0 0,-1 0 0,1-1 0,0 0 0,0 0 0,0 0 0,1-1 0,-1 0 0,1 0 0,-1-1 0,1 1 0,0-1 0,0 0 0,-4-5 0,-22-30 0,2-1 0,1-2 0,-22-45 0,36 65 0,-1 1 0,-1 0 0,-1 1 0,-1 1 0,-27-24 0,43 42 0,1 0 0,0 0 0,-1 0 0,1 0 0,0-1 0,0 1 0,0-1 0,0 1 0,0-1 0,0 1 0,0-1 0,0 1 0,1-1 0,-1 0 0,0 1 0,1-1 0,0 0 0,-1-3 0,2 4 0,-1 0 0,1 0 0,-1 0 0,1 0 0,0 1 0,0-1 0,0 0 0,0 0 0,-1 1 0,1-1 0,0 0 0,0 1 0,0-1 0,0 1 0,0-1 0,0 1 0,1 0 0,-1-1 0,0 1 0,0 0 0,0 0 0,0 0 0,0 0 0,0 0 0,1 0 0,-1 0 0,0 0 0,0 0 0,0 0 0,2 1 0,6 0 0,1 1 0,0 0 0,0 0 0,-1 1 0,1 0 0,-1 1 0,0 0 0,0 0 0,0 1 0,-1 0 0,1 1 0,-1-1 0,8 10 0,12 10 0,-2 2 0,27 36 0,-13-14 0,18 27 0,-34-42 0,-24-34 0,0 0 0,0 1 0,1-1 0,-1 0 0,0 1 0,0-1 0,1 0 0,-1 1 0,0-1 0,0 0 0,1 0 0,-1 1 0,0-1 0,1 0 0,-1 0 0,0 0 0,1 1 0,-1-1 0,0 0 0,1 0 0,-1 0 0,0 0 0,1 0 0,-1 0 0,1 0 0,-1 1 0,0-1 0,1 0 0,-1-1 0,1 1 0,6-11 0,-2-25 0,-5 34 0,4-474 0,-7 261 0,3 136 0,-39 198 0,34-106 0,-21 65 0,13-38 0,-1-1 0,-1-1 0,-26 45 0,-43 66 0,77-140 0,2-11 0,-1-21 0,5-37 0,3 30 0,0 1 0,2-1 0,14-54 0,-13 69 0,0 0 0,1 1 0,0 0 0,2 0 0,0 1 0,0 0 0,1 0 0,0 0 0,15-13 0,-15 17 0,-1 1 0,0-1 0,-1-1 0,0 1 0,0-1 0,-1 0 0,0-1 0,-1 0 0,7-20 0,-3 10 0,-9 21 0,0 0 0,0 0 0,0 0 0,0 0 0,0 0 0,-1 0 0,1 0 0,0 0 0,0 1 0,0-1 0,0 0 0,0 0 0,0 0 0,0 0 0,0 0 0,1 0 0,-1 0 0,0 0 0,0 0 0,0 1 0,0-1 0,0 0 0,0 0 0,0 0 0,0 0 0,0 0 0,0 0 0,0 0 0,0 0 0,0 0 0,0 0 0,0 0 0,0 1 0,0-1 0,1 0 0,-1 0 0,0 0 0,0 0 0,0 0 0,0 0 0,0 0 0,0 0 0,0 0 0,0 0 0,0 0 0,1 0 0,-1 0 0,0 0 0,0 0 0,0 0 0,0 0 0,0 0 0,0 0 0,0 0 0,0 0 0,0 0 0,1 0 0,-1 0 0,0 0 0,0 0 0,0-1 0,0 7 0,-1-1 0,1 0 0,-1 1 0,-1-1 0,-2 10 0,-20 45 0,-3-2 0,-2-1 0,-2-1 0,-63 84 0,42-69-1365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3:37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1242 24575,'2'38'0,"1"-1"0,1 0 0,14 49 0,38 106 0,-50-171 0,215 699 0,-213-688 0,-9-29 0,-4-8 0,-4-15 0,-27-94 0,-42-232 0,63 270 0,-12-64 0,6 0 0,-4-258 0,25 394 0,0-3 0,0-1 0,1 1 0,-1 0 0,2 0 0,1-8 0,-3 14 0,1-1 0,-1 1 0,1 0 0,0-1 0,-1 1 0,1 0 0,0-1 0,0 1 0,0 0 0,0 0 0,0 0 0,0 0 0,0 0 0,1 0 0,-1 0 0,0 0 0,0 0 0,1 1 0,-1-1 0,0 0 0,1 1 0,-1-1 0,1 1 0,-1 0 0,1-1 0,-1 1 0,1 0 0,-1 0 0,4 0 0,0 1 0,1 0 0,0 0 0,-1 0 0,1 1 0,-1 0 0,1 0 0,-1 1 0,0-1 0,0 1 0,7 5 0,51 42 0,-35-26 0,179 142 0,272 283 0,-434-392 0,-34-43 0,0 0 0,0 0 0,19 15 0,-30-29 0,0 1 0,0-1 0,0 0 0,1 1 0,-1-1 0,0 0 0,0 0 0,0 1 0,1-1 0,-1 0 0,0 0 0,1 0 0,-1 0 0,0 1 0,1-1 0,-1 0 0,0 0 0,0 0 0,1 0 0,-1 0 0,0 0 0,1 0 0,-1 0 0,0 0 0,1 0 0,-1 0 0,0 0 0,1 0 0,-1 0 0,0 0 0,1 0 0,-1 0 0,0 0 0,1 0 0,-1-1 0,0 1 0,1 0 0,-1 0 0,0 0 0,0 0 0,1-1 0,-1 1 0,0 0 0,0 0 0,1-1 0,-1 1 0,0 0 0,0-1 0,0 1 0,1 0 0,2-21 0,-10-280 0,0 172 0,-8-1050 0,16 1128 0,2 0 0,2 1 0,21-86 0,-26 136 0,0-1 0,0 1 0,0-1 0,0 0 0,0 1 0,0-1 0,0 1 0,1-1 0,-1 1 0,0-1 0,0 0 0,1 1 0,-1-1 0,0 1 0,1-1 0,-1 1 0,1-1 0,-1 1 0,1 0 0,-1-1 0,1 1 0,-1 0 0,1-1 0,-1 1 0,1 0 0,-1-1 0,1 1 0,-1 0 0,1 0 0,0 0 0,-1 0 0,1-1 0,-1 1 0,1 0 0,0 0 0,-1 0 0,1 0 0,-1 0 0,1 0 0,0 1 0,-1-1 0,1 0 0,-1 0 0,1 0 0,0 1 0,-1-1 0,1 0 0,0 1 0,2 1 0,0 1 0,0-1 0,0 1 0,0 0 0,0 0 0,-1 0 0,4 5 0,12 22 0,-1 1 0,-2 1 0,16 46 0,-6-16 0,208 558 0,-54-133 0,-70-199 0,71 174 0,-177-453-115,-2-7 45,-1 1 1,1-1 0,0 0-1,-1 0 1,1 0-1,0 0 1,1 0-1,-1 0 1,0 0 0,0 0-1,1-1 1,-1 1-1,1 0 1,-1-1-1,1 1 1,0-1-1,3 3 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3:39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0 864 24575,'1'-4'0,"0"1"0,0-1 0,0 1 0,1-1 0,-1 1 0,1-1 0,0 1 0,0 0 0,4-5 0,4-8 0,65-137 0,-31 60 0,81-127 0,-106 192 0,2 0 0,1 1 0,1 1 0,1 1 0,1 1 0,2 2 0,0 0 0,39-23 0,-45 33 0,18-12 0,58-25 0,-92 47 0,0 0 0,1 0 0,0 1 0,-1 0 0,1 0 0,0 0 0,-1 0 0,1 1 0,0 0 0,0 0 0,0 1 0,-1 0 0,1 0 0,0 0 0,-1 0 0,1 1 0,-1 0 0,1 0 0,-1 1 0,0-1 0,0 1 0,0 0 0,0 1 0,0-1 0,-1 1 0,0 0 0,0 0 0,0 0 0,4 6 0,6 8 0,-1 1 0,-1 1 0,0 0 0,-1 1 0,-2 0 0,8 23 0,1 13 0,-2 0 0,-2 2 0,-3-1 0,3 63 0,0 240 0,-14-306 0,-1 1 0,-16 96 0,13-132 0,-1-1 0,-1 1 0,0-1 0,-1 0 0,-2-1 0,0 1 0,0-1 0,-2-1 0,0 0 0,-26 28 0,31-38 0,-1-1 0,0 0 0,-1 0 0,1-1 0,-1 0 0,0-1 0,0 0 0,-1 0 0,1 0 0,-1-1 0,0 0 0,0-1 0,0 0 0,0-1 0,0 1 0,0-2 0,0 1 0,-1-1 0,1-1 0,0 0 0,0 0 0,0-1 0,0 0 0,0 0 0,0-1 0,0 0 0,1-1 0,-1 0 0,1 0 0,0-1 0,1 0 0,-1 0 0,1-1 0,-13-13 0,2-2 0,2-2 0,1 0 0,0-1 0,2 0 0,1-1 0,1-1 0,-14-46 0,3-16 0,-12-92 0,15 69 0,1 15-455,5 0 0,-2-104 0,15 171-6371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3:40.3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345 803 24575,'-15'0'0,"0"0"0,0 2 0,-20 3 0,28-3 0,0 0 0,0 0 0,-1 1 0,2 1 0,-1-1 0,0 1 0,1 0 0,-9 7 0,0 1 0,1 1 0,0 1 0,1 0 0,0 1 0,1 0 0,1 1 0,1 0 0,0 1 0,1 0 0,0 0 0,2 1 0,0 0 0,-6 28 0,0 9 0,3 1 0,-5 107 0,16 116 0,2-172 0,-3-90 0,0 28 0,2-1 0,11 59 0,-11-92 0,0 0 0,1 0 0,0 0 0,1 0 0,0-1 0,1 0 0,0 0 0,1 0 0,0 0 0,0-1 0,1 0 0,0 0 0,1-1 0,13 12 0,-15-16 0,1-1 0,-1 0 0,1 0 0,0 0 0,0-1 0,0 1 0,0-2 0,0 1 0,0-1 0,0 0 0,1-1 0,11 0 0,5-1 0,0-1 0,35-9 0,-50 9 0,0 0 0,-1-1 0,1 0 0,-1 0 0,0-1 0,0 0 0,0 0 0,-1-1 0,0 0 0,0-1 0,0 0 0,0 0 0,6-7 0,-5 2 0,0 0 0,-1 0 0,0-1 0,0 1 0,-2-1 0,1-1 0,6-24 0,-2-8 0,-2-2 0,-3 1 0,1-90 0,-6 126 0,-2-111 0,-5 0 0,-5 1 0,-40-169 0,-125-340 0,140 504 0,-38-111 0,65 212 0,10 24 0,0 0 0,0 0 0,-1 0 0,1 0 0,0 0 0,0 0 0,0 0 0,0 0 0,0 0 0,0 1 0,0-1 0,0 0 0,0 0 0,0 0 0,0 0 0,0 0 0,0 0 0,-1 0 0,1 0 0,0 0 0,0 0 0,0 0 0,0 0 0,0 0 0,0 0 0,0 0 0,0 0 0,0 0 0,0 0 0,-1 0 0,1 0 0,0 0 0,0 0 0,0 0 0,0 0 0,0 0 0,0 0 0,0 0 0,0 0 0,0-1 0,0 1 0,0 0 0,0 0 0,-1 0 0,1 0 0,0 0 0,0 0 0,0 0 0,0 0 0,0 0 0,9 47 0,42 117 0,79 171 0,-89-237 0,490 1077-567,-515-1144 565,5 14 22,1 0-1,3-2 0,2-1 1,43 53-1,-56-83-1006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3:41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1160 24575,'1'-6'0,"0"1"0,1-1 0,0 1 0,0-1 0,0 1 0,1-1 0,-1 1 0,1 0 0,6-7 0,3-9 0,152-323 0,-148 300 0,-2 0 0,-2-1 0,-2 0 0,7-91 0,-12-186 0,-5 315 0,-1 0 0,1 1 0,-1-1 0,0 1 0,0-1 0,-1 1 0,0-1 0,-3-7 0,4 11 0,-1 1 0,1 0 0,-1 0 0,0 0 0,1 0 0,-1 0 0,0 1 0,0-1 0,0 1 0,0-1 0,0 1 0,0-1 0,-1 1 0,1 0 0,0 0 0,-1 0 0,1 1 0,-1-1 0,1 0 0,-1 1 0,1 0 0,-1-1 0,1 1 0,-5 0 0,3 1 0,0-1 0,-1 1 0,1 0 0,0 1 0,0-1 0,0 1 0,0-1 0,0 1 0,0 0 0,0 1 0,0-1 0,1 1 0,-1-1 0,1 1 0,0 0 0,0 0 0,0 1 0,-4 4 0,-6 10 0,0 1 0,-13 28 0,16-29 0,-124 257 0,112-217 0,2 1 0,-24 119 0,40-159 0,2 1 0,0 0 0,1 0 0,1 0 0,1 0 0,1 0 0,1-1 0,1 1 0,0 0 0,1-1 0,1 0 0,1-1 0,1 1 0,1-1 0,0-1 0,1 1 0,1-2 0,0 1 0,2-2 0,0 1 0,26 23 0,-7-11 0,1-2 0,1-1 0,1-1 0,1-3 0,1 0 0,1-3 0,0-1 0,2-1 0,-1-3 0,2-1 0,0-2 0,0-2 0,49 4 0,-73-11 40,-1-1 0,31-2 0,-43 1-139,1 0 0,0 0 0,-1 0 0,1 0 0,-1-1 0,0 0 0,1 0 0,-1 0 0,0 0 0,0 0 0,0-1 0,-1 0 0,1 0 0,4-5 0,5-9-6727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3:52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471 0 24575,'1'0'0,"0"1"0,0-1 0,0 0 0,-1 1 0,1-1 0,0 0 0,0 1 0,0-1 0,-1 1 0,1-1 0,0 1 0,-1-1 0,1 1 0,-1 0 0,1-1 0,0 1 0,-1 0 0,1 0 0,-1-1 0,0 1 0,1 0 0,-1 0 0,0 0 0,1-1 0,-1 1 0,0 0 0,0 0 0,0 1 0,3 28 0,-6-11 0,0 0 0,-1 0 0,-2 0 0,0-1 0,0 1 0,-2-2 0,-11 21 0,3-3 0,-13 25 0,-3-2 0,-2-1 0,-2-1 0,-3-2 0,-2-2 0,-76 74 0,100-110-682,-30 20-1,21-19-6143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3:42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24575,'34'37'0,"-1"1"0,-2 2 0,-2 1 0,37 71 0,75 190 0,-71-144 0,36 58 120,-78-165-615,3-1 0,38 48 0,-51-76-6331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3:47.0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24575,'130'6'0,"-111"-4"0,-1 2 0,0 0 0,0 1 0,-1 1 0,18 7 0,8 9 0,-1 1 0,58 43 0,73 69 0,-164-128 0,158 133 0,-7 8 0,-6 6 0,-6 7 0,199 284 0,-306-385-111,121 195-1143,-151-235-5572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3:48.2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24575,'6'2'0,"-1"0"0,0 0 0,0 0 0,0 0 0,0 1 0,0 0 0,-1 0 0,1 0 0,-1 1 0,0 0 0,5 4 0,-4-4 0,16 17 0,0 0 0,-2 1 0,0 1 0,-2 1 0,20 35 0,61 138 0,-30-56 0,-66-137 0,1 1 0,0-1 0,0 1 0,0-1 0,0 0 0,1 0 0,4 4 0,-8-8 0,1 1 0,-1-1 0,0 0 0,0 0 0,1 0 0,-1 1 0,0-1 0,1 0 0,-1 0 0,0 0 0,0 0 0,1 0 0,-1 1 0,0-1 0,1 0 0,-1 0 0,0 0 0,1 0 0,-1 0 0,0 0 0,1 0 0,-1 0 0,0 0 0,1 0 0,-1 0 0,0-1 0,1 1 0,-1 0 0,0 0 0,1 0 0,-1 0 0,0 0 0,1-1 0,-1 1 0,0 0 0,0 0 0,1-1 0,0-1 0,-1 1 0,1-1 0,-1 0 0,0 0 0,1 0 0,-1 0 0,0 0 0,0 1 0,0-1 0,0 0 0,0 0 0,-1-2 0,-2-17 0,-2 1 0,0-1 0,-1 1 0,0 0 0,-2 0 0,-16-30 0,-75-104 0,88 137 0,-7-6-1365,3 6-5461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3:49.7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24575,'4'0'0,"15"0"0,12 0 0,7 0 0,13 0 0,4 0 0,0 0 0,-10 0-8191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3:53.6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10 24575,'0'0'0,"1"-1"0,-1 1 0,0-1 0,0 1 0,1-1 0,-1 1 0,0-1 0,1 1 0,-1 0 0,0-1 0,1 1 0,-1-1 0,1 1 0,-1 0 0,1-1 0,-1 1 0,1 0 0,-1 0 0,1-1 0,-1 1 0,1 0 0,-1 0 0,1 0 0,-1 0 0,1 0 0,-1 0 0,1 0 0,-1 0 0,1 0 0,20-1 0,-18 1 0,346 13 0,-286-6 0,82 4 0,-143-11 0,1 0 0,-1 0 0,0 1 0,0-1 0,1 1 0,-1-1 0,0 1 0,0 0 0,0 0 0,0-1 0,0 2 0,0-1 0,3 2 0,-5-3 0,1 1 0,0 0 0,-1-1 0,1 1 0,-1 0 0,0 0 0,1-1 0,-1 1 0,1 0 0,-1 0 0,0 0 0,0 0 0,1-1 0,-1 1 0,0 0 0,0 0 0,0 0 0,0 0 0,0 0 0,0 0 0,0-1 0,-1 1 0,1 0 0,0 0 0,0 0 0,-1 0 0,1-1 0,0 1 0,-1 0 0,1 0 0,-1-1 0,1 1 0,-1 0 0,1 0 0,-1-1 0,0 1 0,1-1 0,-1 1 0,0 0 0,-16 14 0,1 0 0,-2-2 0,0 0 0,-21 12 0,-33 22 0,-6 12 0,26-22 0,2 3 0,-62 63 0,110-101 0,0-1 0,1 1 0,-1 0 0,0-1 0,1 0 0,-1 1 0,0-1 0,0 0 0,0 0 0,0 0 0,-1 0 0,-2 1 0,4-2 0,0 0 0,0 0 0,1 0 0,-1-1 0,0 1 0,0 0 0,0 0 0,1-1 0,-1 1 0,0-1 0,0 1 0,1 0 0,-1-1 0,0 0 0,1 1 0,-1-1 0,0 1 0,1-1 0,-1 0 0,1 1 0,-1-1 0,1 0 0,-1 1 0,1-1 0,0 0 0,-1 0 0,1 0 0,0 1 0,0-1 0,-1 0 0,1 0 0,0 0 0,0 0 0,0 0 0,0 1 0,0-1 0,1-1 0,-16-124 0,15 123 0,-1 0 0,1 0 0,-1 1 0,1-1 0,0 0 0,0 0 0,0 0 0,0 0 0,1 0 0,-1 1 0,1-1 0,0 0 0,0 0 0,0 1 0,0-1 0,0 0 0,3-4 0,-1 5 0,-1 0 0,1 1 0,-1-1 0,1 0 0,0 1 0,-1 0 0,1-1 0,0 1 0,0 0 0,0 1 0,0-1 0,0 0 0,0 1 0,0 0 0,0-1 0,5 2 0,75 0 0,-50 0 0,1 0 0,51-8 0,-76 6 0,-1-1 0,0 1 0,1-2 0,-1 1 0,0-1 0,0-1 0,0 0 0,0 0 0,-1 0 0,0-1 0,0 0 0,0 0 0,0-1 0,9-10 0,-13 13 0,-1-1 0,1 1 0,-1-1 0,0 0 0,0 0 0,0 0 0,-1 0 0,1 0 0,-1 0 0,0 0 0,1-5 0,-2 7 0,0 1 0,0-1 0,0 0 0,0 1 0,0-1 0,0 1 0,-1-1 0,1 1 0,0-1 0,-1 0 0,1 1 0,-1-1 0,0 1 0,0 0 0,1-1 0,-1 1 0,0 0 0,0-1 0,0 1 0,0 0 0,0 0 0,-1 0 0,1 0 0,0 0 0,-1 0 0,1 0 0,0 0 0,-1 1 0,1-1 0,-1 0 0,1 1 0,-4-1 0,-7-2 0,-1 1 0,0 0 0,1 1 0,-1 1 0,0 0 0,-22 3 0,-79 18 0,109-20 0,-165 22 0,143-16 0,24-2 0,17-1 0,66 1 0,-100-5 0,0 1 0,1 1 0,-1 1 0,1 1 0,0 0 0,0 2 0,-35 14 0,39-8 120,13-9-321,6-6-1083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3:54.9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0 24575,'0'957'0,"0"-927"0,-1-16 0,0 0 0,1 0 0,1-1 0,0 1 0,1 0 0,0-1 0,1 1 0,7 18 0,2-17-1365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3:59.5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0 348 24575,'4'0'0,"-1"0"0,1 0 0,-1-1 0,1 0 0,-1 1 0,0-1 0,1-1 0,-1 1 0,0 0 0,0-1 0,0 1 0,0-1 0,0 0 0,0 0 0,0 0 0,0-1 0,-1 1 0,1-1 0,-1 1 0,4-6 0,2-4 0,-1-1 0,-1 0 0,10-26 0,4-10 0,-11 33 0,0 0 0,1 0 0,1 1 0,1 1 0,0-1 0,23-20 0,-28 29 0,1 0 0,0 0 0,1 1 0,-1 0 0,1 0 0,0 1 0,0 0 0,1 0 0,-1 1 0,1 0 0,0 1 0,-1 0 0,1 1 0,11-1 0,1 2 0,1 0 0,-1 2 0,24 4 0,-37-4 0,-1 0 0,0 0 0,0 1 0,-1 0 0,1 0 0,0 1 0,-1 0 0,0 1 0,0-1 0,0 1 0,8 9 0,0 2 0,-1 0 0,-1 2 0,-1 0 0,0 0 0,-2 1 0,0 0 0,-1 1 0,0 0 0,-2 1 0,5 21 0,-6-16 0,0 0 0,-2 1 0,-2-1 0,0 1 0,-1-1 0,-2 1 0,-7 49 0,7-69 0,-1 1 0,0-1 0,-1 0 0,1 0 0,-1 0 0,-1 0 0,1 0 0,-1 0 0,-1-1 0,1 0 0,-1 0 0,0 0 0,0 0 0,0-1 0,-1 0 0,0 0 0,0-1 0,-1 1 0,1-1 0,-1-1 0,0 1 0,-7 2 0,-9 1 0,1 0 0,-1-2 0,0 0 0,0-2 0,-41 2 0,43-1 0,21-4 0,0 0 0,0 0 0,0 0 0,-1 0 0,1 1 0,0-1 0,0 0 0,0 0 0,0 0 0,-1 0 0,1 1 0,0-1 0,0 0 0,0 0 0,0 1 0,0-1 0,0 0 0,0 0 0,-1 0 0,1 1 0,0-1 0,0 0 0,0 0 0,0 1 0,0-1 0,0 0 0,0 0 0,0 1 0,0-1 0,0 0 0,1 0 0,-1 1 0,0-1 0,0 0 0,0 0 0,0 0 0,0 1 0,0-1 0,4 4 0,-1 0 0,1-1 0,0 1 0,0-1 0,0 0 0,5 3 0,393 217 0,-391-218 0,86 44-341,2-5 0,2-4-1,175 43 1,-245-77-6485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4:00.5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48 751 24575,'1'-2'0,"-1"1"0,1-1 0,-1 0 0,1 0 0,0 1 0,0-1 0,0 0 0,0 1 0,0-1 0,2-2 0,7-10 0,9-29 0,-2-1 0,-2-1 0,-1-1 0,13-88 0,-18 50 0,-1-162 0,-8 239 0,-1 0 0,1 1 0,-1-1 0,0 1 0,0-1 0,-3-7 0,3 13 0,1 0 0,-1 0 0,0-1 0,1 1 0,-1 0 0,0 0 0,0 0 0,0 0 0,0 0 0,0 0 0,0 0 0,0 0 0,0 1 0,0-1 0,0 0 0,0 0 0,-1 1 0,1-1 0,0 1 0,0-1 0,-1 1 0,1 0 0,0 0 0,-1-1 0,1 1 0,0 0 0,-1 0 0,1 0 0,0 0 0,-1 0 0,1 1 0,0-1 0,-1 0 0,1 1 0,0-1 0,-1 1 0,-1 0 0,-3 2 0,0 0 0,1 0 0,-1 1 0,1 0 0,0 0 0,0 0 0,0 0 0,1 1 0,-1 0 0,1 0 0,0 0 0,1 0 0,-1 1 0,1-1 0,-4 10 0,-1 2 0,1 1 0,1-1 0,1 1 0,-4 25 0,1 30 0,4 0 0,7 125 0,-2-189 0,0 30 0,3 0 0,1 0 0,2 0 0,19 57 0,-21-79 0,1-1 0,1 0 0,1 0 0,0-1 0,1 0 0,1 0 0,0-1 0,1 0 0,0-1 0,1 0 0,1-1 0,21 17 0,-27-25 8,-1 0 0,1-1 0,0 0 0,1 0 0,-1-1 0,0 0 0,1 0 0,-1 0 0,1-1 0,0 0 0,-1-1 0,1 0 0,0 0 0,10-2 0,1-1-305,0 0 0,0-2 0,-1 0 0,28-12 0,-18 4-6529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4:01.7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237 0 24575,'-6'0'0,"0"1"0,0-1 0,0 1 0,0 0 0,0 1 0,0-1 0,0 1 0,0 0 0,0 1 0,1 0 0,0 0 0,-1 0 0,-8 7 0,6-3 0,1 0 0,0 1 0,0-1 0,0 2 0,1-1 0,0 1 0,-7 13 0,-1 10 0,1 0 0,2 1 0,-13 64 0,15-50 0,2 0 0,2 0 0,2 1 0,6 81 0,-2-123 0,0 0 0,0 0 0,1 0 0,0 0 0,0 0 0,0 0 0,1 0 0,-1-1 0,2 1 0,-1-1 0,0 0 0,1 0 0,0 0 0,0 0 0,1-1 0,-1 0 0,1 1 0,8 4 0,-6-4 0,0-1 0,0-1 0,0 1 0,0-1 0,1 0 0,-1-1 0,1 0 0,-1 0 0,1-1 0,0 0 0,0 0 0,0 0 0,0-1 0,10-1 0,-14-1 0,1 1 0,-1 0 0,0-1 0,0 0 0,0 0 0,0 0 0,0 0 0,0-1 0,0 0 0,-1 0 0,0 0 0,1 0 0,-1 0 0,0 0 0,0-1 0,-1 0 0,1 1 0,-1-1 0,0 0 0,0 0 0,0 0 0,2-9 0,3-8 0,0-1 0,-2 0 0,3-26 0,0-48 0,-7-180 0,-4 158 0,2 228 0,3 130 0,3-198-161,15 66 0,-13-78-882,-2-4-5783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4:02.4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24575,'0'22'0,"0"24"0,0 35 0,0 38 0,7 39 0,14 21 0,9 13 0,15 13 0,3-10 0,4-13 0,5-20 0,-5-29 0,-7-28 0,-7-24 0,-8-18 0,-8-20-8191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3:53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24575,'0'0'0,"1"-1"0,-1 0 0,1 1 0,-1-1 0,1 0 0,-1 1 0,1-1 0,-1 0 0,1 1 0,0-1 0,-1 1 0,1-1 0,0 1 0,-1-1 0,1 1 0,0 0 0,0-1 0,0 1 0,-1 0 0,1 0 0,0-1 0,0 1 0,0 0 0,-1 0 0,1 0 0,0 0 0,0 0 0,0 0 0,0 0 0,0 0 0,-1 1 0,1-1 0,0 0 0,0 0 0,0 1 0,-1-1 0,2 1 0,29 13 0,-1 2 0,-1 0 0,-1 2 0,29 24 0,-24-18 0,248 199 0,-244-191 0,9 7-83,-18-13-344,2-2-1,59 38 1,-61-48-6399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4:03.7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0 282 24575,'7'181'0,"-1"-47"0,0 376-489,1 78-93,-5-489 655,4-1 0,31 164 0,-17-199-30,-9-49-43,-11-14 0,0 0 0,1 0 0,-1 0 0,0 0 0,0 0 0,1 0 0,-1 0 0,0 0 0,1 0 0,-1 0 0,0 0 0,0 0 0,1 0 0,-1 0 0,0 0 0,0-1 0,1 1 0,-1 0 0,0 0 0,0 0 0,1 0 0,-1-1 0,0 1 0,0 0 0,0 0 0,1 0 0,-1-1 0,0 1 0,0 0 0,0 0 0,0-1 0,1 1 0,7-32 0,0-35 185,-3-134 0,-5 119 119,-4-1614-169,4 1691-135,-1 0 0,1-1 0,1 1 0,-1 0 0,1 0 0,0 0 0,0 0 0,0-1 0,1 1 0,0 1 0,0-1 0,0 0 0,0 0 0,1 1 0,0-1 0,0 1 0,0 0 0,0 0 0,1 0 0,-1 0 0,1 1 0,0-1 0,0 1 0,1 0 0,-1 0 0,1 1 0,-1-1 0,1 1 0,0 0 0,5-1 0,12-3 0,1 1 0,0 1 0,-1 1 0,1 1 0,0 1 0,1 1 0,22 3 0,1-1 0,-39-2 0,-1 1 0,1-1 0,-1 1 0,0 1 0,0-1 0,1 1 0,-1 1 0,0-1 0,-1 1 0,1 0 0,0 1 0,-1 0 0,0 0 0,0 0 0,0 0 0,0 1 0,-1 0 0,0 1 0,0-1 0,0 1 0,0 0 0,-1 0 0,0 0 0,3 9 0,14 22 0,-2 1 0,-2 1 0,-1 0 0,11 46 0,-20-58 0,-2 0 0,0 1 0,-2 0 0,0 0 0,-2 0 0,-2 0 0,-4 35 0,4-55 0,-1 0 0,-1 0 0,0 0 0,0 0 0,0-1 0,-1 1 0,0-1 0,-1 0 0,1 0 0,-1 0 0,-1 0 0,1-1 0,-1 0 0,0 0 0,-1-1 0,-10 8 0,7-7 0,1 0 0,-2 0 0,1-1 0,0 0 0,-1-1 0,0-1 0,0 1 0,0-2 0,0 1 0,-1-2 0,-20 2 0,25-4 15,0 1 0,0-1 0,0 0 0,0-1 0,0 0 0,1 0 0,-10-4 0,15 5-59,-1 1 1,0-1-1,1 0 0,-1 1 1,1-1-1,-1 0 0,1 0 1,0 0-1,-1 0 0,1 0 1,0-1-1,0 1 0,-1 0 1,1 0-1,0-1 0,0 1 0,1-1 1,-1 1-1,0-1 0,0 1 1,1-1-1,-1 0 0,1 1 1,-1-1-1,1 0 0,0 1 1,0-1-1,-1 0 0,1 1 1,0-1-1,1 0 0,-1 0 1,1-2-1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4:04.8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24575,'0'105'0,"24"200"0,79 202 0,-58-289 0,-49-334 0,-16-448 0,21 548 0,0 1 0,1-1 0,1 1 0,0 0 0,2 0 0,-1 0 0,2 0 0,0 1 0,11-19 0,-13 26 0,0-1 0,1 1 0,0 1 0,0-1 0,1 1 0,0 0 0,0 0 0,0 1 0,1 0 0,0 0 0,0 0 0,0 1 0,0 0 0,1 0 0,0 1 0,-1 0 0,1 1 0,16-4 0,-21 6-114,0 0 1,1-1-1,-1 2 0,0-1 0,1 0 1,-1 1-1,1-1 0,-1 1 0,0 0 1,0 0-1,6 3 0,10 6-6712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4:05.4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24575,'0'4'0,"0"12"0,0 13 0,0 10 0,0 16 0,0 13 0,0 6 0,0 1 0,0-2 0,0-5 0,0-8 0,0-10 0,0-10 0,0-8 0,0-6 0,0-19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4:05.8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 24575,'0'-3'0,"4"-2"0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4:16.1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430 4 24575,'-73'-2'0,"35"0"0,0 2 0,-42 5 0,72-2 0,-1-1 0,1 1 0,1 0 0,-1 0 0,0 1 0,1 1 0,0-1 0,0 1 0,0 0 0,0 0 0,1 1 0,0 0 0,0 0 0,0 1 0,1-1 0,-7 12 0,3-3 0,0 0 0,0 0 0,2 1 0,-1 1 0,2-1 0,1 1 0,-4 18 0,1 22 0,4 1 0,1 0 0,7 66 0,-1-17 0,-3-99 0,-1 29 0,3-1 0,0 1 0,11 46 0,-10-71 0,0-1 0,1 0 0,0 0 0,1 0 0,0-1 0,1 1 0,0-1 0,0-1 0,1 1 0,0-1 0,1 0 0,0-1 0,1 1 0,14 9 0,0-2 0,1 0 0,0-2 0,2-1 0,-1-2 0,2 0 0,-1-1 0,1-2 0,1-1 0,-1-1 0,1-1 0,0-1 0,1-2 0,-1-1 0,36-3 0,-59 1-124,-1 1 0,1-1 0,-1 0 0,0 0 0,1-1 0,-1 1-1,0-1 1,0 0 0,0 0 0,7-6 0,11-10-6702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4:17.3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90 553 24575,'26'-13'0,"32"-21"0,-49 27 0,0 0 0,0 0 0,-1-1 0,0 0 0,0-1 0,8-12 0,-9 10 0,0 0 0,-1-1 0,-1 0 0,0 0 0,0 0 0,3-18 0,11-79 0,-11 50 0,-7 55 0,2-11 0,0 0 0,-2-1 0,1 1 0,-2 0 0,-2-24 0,2 36 0,-1 0 0,1 1 0,-1-1 0,0 1 0,0-1 0,0 0 0,0 1 0,0 0 0,-1-1 0,1 1 0,-1 0 0,0 0 0,0 0 0,1 0 0,-5-4 0,3 5 0,0-1 0,0 1 0,0 0 0,0 0 0,0 0 0,0 0 0,0 0 0,0 1 0,0 0 0,-1-1 0,1 1 0,0 0 0,0 1 0,0-1 0,-1 0 0,-5 2 0,-1 1 0,0 1 0,0-1 0,0 2 0,0-1 0,0 1 0,1 1 0,0 0 0,0 0 0,1 1 0,0 0 0,0 0 0,0 1 0,-7 10 0,3-4 0,1 2 0,1-1 0,0 1 0,1 1 0,1 0 0,-11 31 0,11-14 0,2 0 0,1 0 0,2 1 0,2-1 0,3 53 0,-1-44 0,-1-33 0,1-1 0,0 1 0,0 0 0,1-1 0,1 1 0,-1-1 0,2 0 0,-1 0 0,1 0 0,0 0 0,1 0 0,0-1 0,1 0 0,-1 0 0,2-1 0,-1 1 0,1-1 0,8 6 0,5 2 0,0 0 0,1-2 0,1 0 0,0-2 0,44 16 0,-47-20 0,0-1 0,0-1 0,0-1 0,0-1 0,1 0 0,-1-1 0,33-2 0,20-1-1365,-53 0-5461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4:18.6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410 22 24575,'0'-1'0,"0"1"0,-1-1 0,1 0 0,0 0 0,-1 0 0,1 1 0,0-1 0,-1 0 0,1 1 0,-1-1 0,0 0 0,1 1 0,-1-1 0,1 1 0,-1-1 0,0 1 0,0-1 0,1 1 0,-1-1 0,0 1 0,0 0 0,1-1 0,-1 1 0,0 0 0,0 0 0,0-1 0,1 1 0,-2 0 0,-29-3 0,25 2 0,-16-1 0,-1 1 0,0 1 0,0 2 0,0 0 0,0 1 0,0 1 0,-31 10 0,46-11 0,0 0 0,0 0 0,0 1 0,1 0 0,-1 1 0,1-1 0,0 1 0,1 1 0,-1 0 0,1-1 0,0 2 0,1-1 0,-1 1 0,1 0 0,0 0 0,1 0 0,0 1 0,0-1 0,1 1 0,0 0 0,0 0 0,1 1 0,-2 10 0,1-8 0,1 1 0,1 1 0,1-1 0,-1 0 0,2 0 0,0 0 0,0 0 0,4 14 0,-3-20 0,-1 0 0,2 0 0,-1-1 0,1 1 0,0-1 0,0 1 0,0-1 0,1 0 0,-1 0 0,1-1 0,1 1 0,-1-1 0,1 0 0,-1 0 0,1 0 0,0-1 0,10 6 0,25 9 0,2-2 0,52 14 0,52 20 0,-130-43 0,0 1 0,0 1 0,-1 0 0,0 1 0,-1 1 0,22 19 0,-25-18 0,1 0 0,-2 1 0,0 0 0,0 0 0,-1 1 0,9 20 0,-15-29 0,0 1 0,-1 0 0,0 1 0,-1-1 0,1 0 0,-1 0 0,0 1 0,-1-1 0,1 1 0,-1-1 0,-1 0 0,1 1 0,-1-1 0,0 0 0,0 1 0,-1-1 0,0 0 0,0 0 0,-4 8 0,2-8 0,0-1 0,0 1 0,-1 0 0,0-1 0,0 0 0,0 0 0,0 0 0,-1-1 0,0 0 0,0 0 0,0 0 0,0-1 0,-1 0 0,-7 3 0,-4 0 0,-2 0 0,1 0 0,-35 3 0,34-6-104,-180 15-1157,176-18-5565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5:16.38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861 0 24575,'-11'1'0,"-1"0"0,1 1 0,0 0 0,-1 1 0,1 0 0,0 1 0,1 0 0,-1 1 0,1 0 0,-14 9 0,-11 10 0,-46 40 0,78-62 0,-104 93 0,-137 156 0,190-183-455,3 2 0,-71 130 0,92-145-6371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5:23.96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24575,'15'0'0,"-7"0"0,0 0 0,0 0 0,0 1 0,11 2 0,-16-3 0,-1 1 0,1 0 0,0 1 0,-1-1 0,1 0 0,-1 1 0,1-1 0,-1 1 0,0 0 0,1 0 0,-1 0 0,0 0 0,0 0 0,0 0 0,-1 0 0,3 4 0,12 23 0,-2 0 0,-1 1 0,-1 1 0,-1 0 0,11 58 0,11 166 0,-30-192 0,-4-47 0,1 1 0,1-1 0,0 0 0,2 1 0,-1-1 0,2 0 0,7 20 0,-10-34 0,0 0 0,0 0 0,1 0 0,-1 0 0,1 0 0,-1 0 0,1-1 0,-1 1 0,1-1 0,0 1 0,0-1 0,-1 1 0,1-1 0,0 0 0,0 0 0,0 0 0,1 0 0,-1-1 0,0 1 0,0 0 0,0-1 0,1 0 0,-1 1 0,0-1 0,0 0 0,1 0 0,-1 0 0,0-1 0,0 1 0,1 0 0,3-2 0,7-2 0,-1 0 0,1-1 0,-1 0 0,16-9 0,-10 4 0,170-81-1365,-146 71-5461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5:26.57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4:15.2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367 0 24575,'1'20'0,"-1"1"0,-1-1 0,0 0 0,-2 0 0,0 0 0,-2 0 0,0-1 0,-8 20 0,-18 35 0,-58 117 0,68-154 0,4-3 0,-2-1 0,-1-1 0,-2-1 0,0-1 0,-46 46 0,41-51-1365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5:27.5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24575,'946'0'-1365,"-924"0"-5461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5:28.4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24575,'0'624'0,"3"-657"0,2 0 0,1 0 0,17-53 0,-12 49 0,17-36 0,-22 59 0,1 1 0,0-1 0,1 1 0,1 0 0,16-19 0,-19 27 14,0 0-1,0 0 0,1 1 0,-1-1 1,1 1-1,0 1 0,0 0 1,15-5-1,-4 2-508,1 2 0,26-4 0,-25 6-6331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5:29.95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24575,'8'63'0,"0"-11"0,-3 168 0,-4-47 0,-1-168 0,5 47 0,-4-49 0,-1 0 0,1 0 0,0 0 0,0 0 0,0-1 0,0 1 0,0 0 0,1-1 0,-1 1 0,1 0 0,0-1 0,-1 0 0,1 1 0,4 2 0,-6-5 0,0 0 0,1 1 0,-1-1 0,1 0 0,-1 0 0,1 1 0,-1-1 0,1 0 0,-1 0 0,1 0 0,-1 0 0,1 1 0,0-1 0,-1 0 0,1 0 0,-1 0 0,1 0 0,-1 0 0,1-1 0,-1 1 0,1 0 0,-1 0 0,1 0 0,0 0 0,-1-1 0,1 1 0,-1 0 0,0 0 0,1-1 0,-1 1 0,1 0 0,-1-1 0,1 1 0,-1 0 0,0-1 0,1 1 0,-1-1 0,0 1 0,1-1 0,-1 1 0,0-1 0,0 1 0,1-1 0,-1 1 0,0-1 0,0 1 0,0-2 0,8-28 0,-8 30 0,11-106 0,-9 71 0,1 0 0,2 0 0,12-40 0,-17 72 1,1 0 1,1 0-1,-1 0 0,0 1 0,1-1 0,-1 0 1,1 1-1,0-1 0,0 1 0,0 0 1,0-1-1,0 1 0,0 0 0,1 0 0,-1 1 1,1-1-1,-1 0 0,1 1 0,0-1 0,3 0 1,4-1-22,-1 1 1,1 0 0,0 1-1,19 0 1,17-3-1275,-27 0-5532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5:31.46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146 153 24575,'0'0'0,"0"0"0,-1 0 0,1 0 0,0 1 0,0-1 0,-1 0 0,1 0 0,0 0 0,-1 0 0,1 0 0,0-1 0,0 1 0,-1 0 0,1 0 0,0 0 0,-1 0 0,1 0 0,0 0 0,0 0 0,-1 0 0,1-1 0,0 1 0,0 0 0,0 0 0,-1 0 0,1-1 0,0 1 0,0 0 0,0 0 0,-1 0 0,1-1 0,0 1 0,0 0 0,0 0 0,0-1 0,0 1 0,0 0 0,0-1 0,0 1 0,0 0 0,0 0 0,-1-1 0,1 1 0,0 0 0,1 0 0,-1-1 0,0 1 0,0 0 0,0-1 0,0 1 0,0 0 0,0 0 0,0-1 0,0 1 0,0 0 0,0 0 0,1-1 0,-1 1 0,0 0 0,0-1 0,14-13 0,-2 10 0,0 0 0,0 0 0,0 2 0,0-1 0,1 2 0,-1-1 0,1 2 0,20 1 0,-24-1 0,-5-1 0,1 2 0,0-1 0,-1 0 0,1 1 0,-1 0 0,1 0 0,-1 1 0,0-1 0,1 1 0,-1 0 0,0 0 0,0 0 0,0 1 0,0-1 0,-1 1 0,5 3 0,-4-1 0,1 0 0,-1 1 0,0 0 0,0 0 0,0 0 0,-1 0 0,0 0 0,0 0 0,2 12 0,1 7 0,-1 0 0,-1 1 0,-2-1 0,-1 42 0,-1-4 0,1 14 0,-15 134 0,13-206 0,1-1 0,-1 1 0,0-1 0,-1 1 0,1-1 0,-1 0 0,0 0 0,0 0 0,0 0 0,0 0 0,-1 0 0,0-1 0,1 1 0,-1-1 0,-6 5 0,6-6 0,0 0 0,0 0 0,0-1 0,0 0 0,-1 1 0,1-1 0,0 0 0,-1-1 0,1 1 0,-1-1 0,1 1 0,-1-1 0,1 0 0,-1 0 0,1-1 0,-1 1 0,1-1 0,0 1 0,-1-1 0,1 0 0,-4-2 0,-2-1 0,1 0 0,-1 0 0,1-1 0,0 0 0,0-1 0,0 1 0,-13-15 0,-45-55 0,42 45 0,14 19 0,2-1 0,-1 0 0,1-1 0,1 0 0,0 0 0,-7-22 0,3 0 0,-8-52 0,4 21 0,9 46 0,1 1 0,1-2 0,1 1 0,0 0 0,2-1 0,0 0 0,3-20 0,-1 35 0,1-1 0,0 1 0,1 0 0,-1 1 0,1-1 0,0 0 0,1 1 0,-1-1 0,1 1 0,0 0 0,0 1 0,1-1 0,0 1 0,0-1 0,0 1 0,0 1 0,0-1 0,1 1 0,-1 0 0,10-4 0,11-3 0,0 1 0,0 0 0,36-5 0,-28 8 0,0 1 0,1 1 0,0 2 0,0 2 0,47 5 0,-65-1-1365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5:32.5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 0 24575,'-1'151'0,"4"201"0,1-285 0,4 1 0,2-1 0,21 73 0,-27-125 0,1 0 0,1 0 0,9 17 0,-15-31 0,0-1 0,0 1 0,0-1 0,1 1 0,-1-1 0,0 1 0,1-1 0,-1 1 0,0-1 0,1 1 0,-1-1 0,1 1 0,-1-1 0,1 1 0,-1-1 0,1 0 0,-1 1 0,1-1 0,-1 0 0,1 0 0,-1 1 0,1-1 0,0 0 0,6-9 0,-3-27 0,-3 34 0,3-95 0,-1 25 0,13-78 0,-12 126 0,2 0 0,0 1 0,1 0 0,2 0 0,0 1 0,1 0 0,18-27 0,-26 46-65,0 0 0,0-1 0,1 1 0,-1 1 0,1-1 0,0 0 0,0 0 0,0 1 0,0 0 0,0 0 0,1 0 0,-1 0 0,1 0 0,-1 0 0,1 1 0,-1 0 0,1 0 0,0 0 0,0 0 0,7 0 0,10 0-6761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5:38.02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24575,'3'0'0,"1"1"0,-1-1 0,0 1 0,1-1 0,-1 1 0,0 0 0,0 0 0,0 0 0,0 1 0,0-1 0,0 1 0,0 0 0,0 0 0,-1 0 0,1 0 0,-1 0 0,1 0 0,-1 1 0,0-1 0,0 1 0,0-1 0,0 1 0,1 4 0,4 6 0,-1 1 0,0 0 0,6 28 0,-9-30 0,10 39 0,-3 0 0,7 78 0,-9 105 0,-7-139 0,4 1 0,18 99 0,-17-163 0,-3-14 0,0 0 0,1 0 0,1 0 0,13 29 0,-6-21 0,-9-17 0,1 0 0,0-1 0,11 17 0,-13-23 0,0 1 0,0-1 0,0 0 0,0 0 0,0 0 0,1 0 0,-1 0 0,1-1 0,0 1 0,-1-1 0,1 1 0,0-1 0,0 0 0,0 0 0,0 0 0,5 0 0,7 0 0,-1 0 0,0-2 0,1 0 0,-1 0 0,15-5 0,14 0 0,363-22 0,3 28 0,-220 2 0,75-1-1365,-227-1-5461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5:38.8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39 24575,'1284'0'0,"-1276"0"-51,16 1-137,-1-1 0,1-1 1,0-1-1,-1-1 0,0-1 1,41-12-1,-36 3-6638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5:44.8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24575,'3'0'0,"0"1"0,0-1 0,0 1 0,0 0 0,0 0 0,0 0 0,0 0 0,0 0 0,0 1 0,-1-1 0,1 1 0,0 0 0,-1 0 0,0 0 0,1 0 0,-1 0 0,0 0 0,0 1 0,0-1 0,0 1 0,-1 0 0,1-1 0,-1 1 0,3 5 0,2 7 0,-1 0 0,0 0 0,4 24 0,-8-34 0,44 252 0,-31-162 0,25 183 0,-35-191 0,-4-62 0,1-1 0,1 0 0,9 44 0,-11-66 0,0-1 0,0 0 0,0 0 0,1 0 0,-1 1 0,0-1 0,1 0 0,-1 0 0,1 0 0,-1 0 0,1 0 0,0 0 0,-1 0 0,1 0 0,0 0 0,0 0 0,0 0 0,0 0 0,0 0 0,0 0 0,0-1 0,0 1 0,0 0 0,0-1 0,0 1 0,0-1 0,0 1 0,0-1 0,1 0 0,-1 1 0,0-1 0,0 0 0,0 0 0,1 0 0,-1 0 0,0 0 0,0 0 0,1 0 0,-1 0 0,0-1 0,0 1 0,0 0 0,1-1 0,-1 1 0,0-1 0,0 1 0,0-1 0,0 0 0,2-1 0,7-5 0,-1 0 0,0 0 0,0-1 0,10-12 0,-9 9 0,26-24 0,1 2 0,2 1 0,1 1 0,2 3 0,0 1 0,2 3 0,1 1 0,1 2 0,50-15 0,-86 33 0,0 0 0,0 0 0,-1 0 0,1-1 0,13-8 0,-22 12 0,0-1 0,0 0 0,1 1 0,-1-1 0,0 0 0,0 0 0,0 0 0,0 0 0,0 0 0,0 0 0,-1 0 0,1 0 0,0 0 0,0 0 0,-1-1 0,1 1 0,-1 0 0,1 0 0,-1-1 0,0 1 0,1 0 0,-1-1 0,0 1 0,0 0 0,0-1 0,0 1 0,0 0 0,0-1 0,0 1 0,0 0 0,-1-1 0,1 1 0,0 0 0,-1-1 0,1 1 0,-1 0 0,0 0 0,1 0 0,-1-1 0,0 1 0,0 0 0,-1-1 0,-9-10 0,-1 1 0,-1 1 0,1 0 0,-2 1 0,1 0 0,-2 1 0,-27-12 0,5 1 0,-443-285 0,467 294 0,7 6 0,0-1 0,0 1 0,-1 0 0,1 0 0,-1 0 0,0 1 0,0 0 0,0 0 0,0 1 0,0 0 0,-1 1 0,-13-2 0,4 1 0,-12 1 0,28 1 0,1 0 0,0 0 0,0 0 0,0 0 0,0 0 0,-1 0 0,1 0 0,0 0 0,0 0 0,0 0 0,0 0 0,0 0 0,-1 1 0,1-1 0,0 0 0,0 0 0,0 0 0,0 0 0,0 0 0,0 0 0,0 1 0,-1-1 0,1 0 0,0 0 0,0 0 0,0 0 0,0 1 0,0-1 0,0 0 0,0 0 0,0 0 0,0 0 0,0 1 0,0-1 0,0 0 0,0 0 0,0 0 0,0 0 0,0 1 0,0-1 0,0 0 0,0 0 0,0 0 0,13 14 0,85 65 0,38 33 0,-109-88 0,19 16 0,53 61 0,-95-98 0,-2 1 0,1-1 0,0 1 0,-1-1 0,1 1 0,-1 0 0,0 0 0,0 0 0,-1 0 0,1 0 0,-1 0 0,0 1 0,0-1 0,0 0 0,-1 1 0,0-1 0,1 0 0,-1 1 0,-1-1 0,1 1 0,-1-1 0,0 0 0,0 1 0,0-1 0,0 0 0,-1 0 0,0 0 0,-2 5 0,-5 14 0,7-15 0,0 0 0,-1-1 0,0 0 0,-1 0 0,0 0 0,-4 7 0,7-13 0,-1 0 0,1 1 0,0-1 0,-1 0 0,1 0 0,0 0 0,-1 0 0,1 0 0,-1 0 0,0 0 0,1-1 0,-1 1 0,0 0 0,1-1 0,-1 1 0,0-1 0,0 0 0,0 0 0,1 0 0,-1 0 0,0 0 0,0 0 0,1 0 0,-1 0 0,0-1 0,0 1 0,1-1 0,-1 1 0,0-1 0,1 0 0,-4-1 0,1-1 8,-1 0 0,1 0 0,0 0 0,0-1 0,0 0 0,1 1 0,-1-1 0,1 0 0,0-1 0,0 1 0,1 0 0,-1-1 0,1 0 0,-3-9 0,-2-5-503,1-2 0,-5-25 0,7 24-6331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5:45.1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44 0 24575,'-3'7'0,"-2"6"0,0 12 0,-2 12 0,0 4 0,1 1 0,1-2 0,2-15 0,2-19 0,0-15 0,1-12 0,0-7 0,0-1 0,1-4 0,-1 4-8191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5:45.49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24575,'0'4'0,"15"4"0,7 9 0,5 1 0,1-3 0,-1-3 0,-8-4 0,-12-4 0,-10-2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4:16.4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19 24575,'0'-1'0,"0"0"0,1 0 0,-1 1 0,0-1 0,1 0 0,-1 0 0,1 0 0,-1 0 0,1 0 0,0 0 0,-1 1 0,1-1 0,0 0 0,-1 0 0,1 1 0,0-1 0,0 0 0,0 1 0,-1-1 0,1 1 0,0-1 0,0 1 0,0 0 0,0-1 0,0 1 0,0 0 0,0 0 0,0-1 0,0 1 0,0 0 0,0 0 0,0 0 0,0 0 0,0 1 0,1-1 0,39 4 0,-21 2 0,0 0 0,0 1 0,0 1 0,-1 1 0,0 1 0,22 15 0,103 84 0,-87-63 0,-15-13 0,72 42 0,-70-47-169,-1 2 0,45 41-1,-63-51-687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5:48.9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0 819 24575,'1'-8'0,"0"0"0,0 0 0,1 1 0,0-1 0,0 0 0,1 1 0,0-1 0,0 1 0,1 0 0,-1 0 0,8-8 0,4-7 0,37-38 0,-10 20 0,56-41 0,9-9 0,27-54 0,-92 102 0,-30 28 0,1 1 0,0 0 0,1 1 0,0 1 0,1 0 0,0 1 0,23-12 0,-19 13 0,-1-1 0,31-23 0,-35 23 0,0 0 0,1 1 0,0 0 0,31-12 0,15 2-1365,-43 13-5461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3.17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11 24575,'5'-5'0,"6"-1"0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3.50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3.85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4.2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4.59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4.93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5.32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5.65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6 24575,'5'-5'0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5.98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15.875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2693 0,'-2665'970,"2637"-960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6.3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6.68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7.02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7.35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24575,'5'0'0,"20"0"0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7.68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8.04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8.37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8.71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5 24575,'4'-5'0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9.04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9.37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16.90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1034 1,'-1001'364,"969"-352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9.71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0.04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0.38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3985 24575,'9'-15'0,"18"-23"0,5-6-8191</inkml:trace>
  <inkml:trace contextRef="#ctx0" brushRef="#br0" timeOffset="1">4517 5 24575,'4'-5'0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0.72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 0 24575,'-5'0'0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1.05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5 24575,'5'-5'0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1.38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39 24575,'4'-5'0,"3"-6"0,-1-11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1.71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2.04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  <inkml:trace contextRef="#ctx0" brushRef="#br0" timeOffset="1">1 1 24575,'0'0'-8191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2.36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2.7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17.859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1420 0,'-1392'507,"1364"-497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3.14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24575,'4'4'0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3.47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3.80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24575,'0'0'-8191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4.13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4.45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24575,'4'0'0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4.78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5.11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5.44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33 0 24575,'-5'5'0,"-6"1"0,-6 5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5.77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5 24575,'10'-5'0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6.10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5 24575,'0'-5'0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3:56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19.27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1342 1,'-1320'480,"1298"-472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6.4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6.7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7.08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7.41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7.74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24575,'9'4'0,"9"3"0,0 3 0,3 6 0,2 0 0,2-3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8.24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24575,'0'0'-8191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3.17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11 24575,'5'-5'0,"6"-1"0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3.50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3.85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4.2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20.69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1202 1,'-1178'428,"1155"-419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4.59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4.93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5.32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5.65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6 24575,'5'-5'0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5.98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6.3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6.68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7.02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7.35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24575,'5'0'0,"20"0"0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7.68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23.675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804 0,'-787'287,"771"-281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8.04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8.37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8.71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5 24575,'4'-5'0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9.04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9.37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9.71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0.04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0.38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3985 24575,'9'-15'0,"18"-23"0,5-6-8191</inkml:trace>
  <inkml:trace contextRef="#ctx0" brushRef="#br0" timeOffset="1">4517 5 24575,'4'-5'0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0.72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 0 24575,'-5'0'0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1.05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5 24575,'5'-5'0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25.062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1142 0,'-2'1,"-4"1,-7 3,-8 3,-16 5,-22 9,-26 8,-12 6,-13 4,-5 2,-6 2,-3 1,13-5,12-4,17-6,23-8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1.38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39 24575,'4'-5'0,"3"-6"0,-1-11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1.71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2.04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  <inkml:trace contextRef="#ctx0" brushRef="#br0" timeOffset="1">1 1 24575,'0'0'-8191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2.36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2.7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3.14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24575,'4'4'0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3.47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3.80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24575,'0'0'-8191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4.13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4.45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24575,'4'0'0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27.52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927 1,'-900'328,"874"-319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4.78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5.11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5.44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33 0 24575,'-5'5'0,"-6"1"0,-6 5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5.77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5 24575,'10'-5'0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6.10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5 24575,'0'-5'0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6.4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6.7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7.08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7.41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7.74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24575,'9'4'0,"9"3"0,0 3 0,3 6 0,2 0 0,2-3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28.92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897 0,'-874'318,"852"-310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8.24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24575,'0'0'-8191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3.17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11 24575,'5'-5'0,"6"-1"0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3.50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3.85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4.2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4.59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4.93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5.32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5.65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6 24575,'5'-5'0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5.98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31.32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1 217,'6'-2,"7"-3,11-3,3-2,8-3,8-3,7-2,15-6,11-3,-1 0,-7 2,-5 2,-14 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6.3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6.68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7.02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7.35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24575,'5'0'0,"20"0"0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7.68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8.04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8.37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8.71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5 24575,'4'-5'0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9.04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9.37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32.90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0 216,'579'-211,"-565"206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9.71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0.04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0.38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3985 24575,'9'-15'0,"18"-23"0,5-6-8191</inkml:trace>
  <inkml:trace contextRef="#ctx0" brushRef="#br0" timeOffset="1">4517 5 24575,'4'-5'0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0.72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 0 24575,'-5'0'0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1.05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5 24575,'5'-5'0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1.38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39 24575,'4'-5'0,"3"-6"0,-1-11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1.71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2.04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  <inkml:trace contextRef="#ctx0" brushRef="#br0" timeOffset="1">1 1 24575,'0'0'-8191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2.36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2.7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3:52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471 0 24575,'1'0'0,"0"1"0,0-1 0,0 0 0,-1 1 0,1-1 0,0 0 0,0 1 0,0-1 0,-1 1 0,1-1 0,0 1 0,-1-1 0,1 1 0,-1 0 0,1-1 0,0 1 0,-1 0 0,1 0 0,-1-1 0,0 1 0,1 0 0,-1 0 0,0 0 0,1-1 0,-1 1 0,0 0 0,0 0 0,0 1 0,3 28 0,-6-11 0,0 0 0,-1 0 0,-2 0 0,0-1 0,0 1 0,-2-2 0,-11 21 0,3-3 0,-13 25 0,-3-2 0,-2-1 0,-2-1 0,-3-2 0,-2-2 0,-76 74 0,100-110-682,-30 20-1,21-19-6143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3.14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24575,'4'4'0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3.47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3.80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24575,'0'0'-8191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4.13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4.45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24575,'4'0'0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4.78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5.11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5.44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33 0 24575,'-5'5'0,"-6"1"0,-6 5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5.77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5 24575,'10'-5'0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6.10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5 24575,'0'-5'0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3:53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24575,'0'0'0,"1"-1"0,-1 0 0,1 1 0,-1-1 0,1 0 0,-1 1 0,1-1 0,-1 0 0,1 1 0,0-1 0,-1 1 0,1-1 0,0 1 0,-1-1 0,1 1 0,0 0 0,0-1 0,0 1 0,-1 0 0,1 0 0,0-1 0,0 1 0,0 0 0,-1 0 0,1 0 0,0 0 0,0 0 0,0 0 0,0 0 0,0 0 0,-1 1 0,1-1 0,0 0 0,0 0 0,0 1 0,-1-1 0,2 1 0,29 13 0,-1 2 0,-1 0 0,-1 2 0,29 24 0,-24-18 0,248 199 0,-244-191 0,9 7-83,-18-13-344,2-2-1,59 38 1,-61-48-6399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6.4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6.7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7.08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7.41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7.74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24575,'9'4'0,"9"3"0,0 3 0,3 6 0,2 0 0,2-3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8.24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24575,'0'0'-8191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3.17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11 24575,'5'-5'0,"6"-1"0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3.50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3.85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4.2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3:58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1 216 24575,'0'-7'0,"0"0"0,1 0 0,0 0 0,0 0 0,1 0 0,0 0 0,0 0 0,0 0 0,1 1 0,0-1 0,0 1 0,1 0 0,7-9 0,-5 7 0,2 0 0,-1 1 0,1 0 0,0 1 0,0-1 0,1 2 0,0-1 0,14-6 0,-1 3 0,1 1 0,-1 1 0,1 0 0,1 2 0,-1 1 0,1 1 0,35 0 0,-49 2 0,-1 1 0,1 1 0,0-1 0,0 2 0,0-1 0,-1 1 0,1 1 0,-1 0 0,1 0 0,-1 1 0,0 0 0,0 0 0,-1 1 0,1 0 0,-1 1 0,0 0 0,-1 0 0,1 1 0,-1 0 0,-1 0 0,1 0 0,-1 1 0,0 0 0,-1 0 0,0 1 0,7 16 0,3 15 0,-1 1 0,-2 1 0,8 54 0,-10-45 0,2 28 0,-4 0 0,-3 0 0,-6 89 0,1-153 0,-1 1 0,-1 0 0,0-1 0,-1 1 0,0-1 0,-2 0 0,0 0 0,0 0 0,-1 0 0,-9 13 0,-10 15 0,-48 60 0,-13 23 0,80-115 0,1 0 0,-1 0 0,2 1 0,0 0 0,0 0 0,1 0 0,1 0 0,0 1 0,1-1 0,-1 19 0,3-26 0,-1 1 0,0-1 0,1 0 0,0 1 0,0-1 0,1 0 0,0 1 0,-1-1 0,2 0 0,-1 0 0,1-1 0,-1 1 0,1 0 0,1-1 0,-1 0 0,0 1 0,1-1 0,0-1 0,0 1 0,0-1 0,1 1 0,-1-1 0,1 0 0,0-1 0,8 5 0,40 11-1365,-29-11-5461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4:15.2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367 0 24575,'1'20'0,"-1"1"0,-1-1 0,0 0 0,-2 0 0,0 0 0,-2 0 0,0-1 0,-8 20 0,-18 35 0,-58 117 0,68-154 0,4-3 0,-2-1 0,-1-1 0,-2-1 0,0-1 0,-46 46 0,41-51-1365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4.59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4.93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5.32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5.65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6 24575,'5'-5'0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5.98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6.3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6.68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7.02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7.35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24575,'5'0'0,"20"0"0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7.68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4:16.4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19 24575,'0'-1'0,"0"0"0,1 0 0,-1 1 0,0-1 0,1 0 0,-1 0 0,1 0 0,-1 0 0,1 0 0,0 0 0,-1 1 0,1-1 0,0 0 0,-1 0 0,1 1 0,0-1 0,0 0 0,0 1 0,-1-1 0,1 1 0,0-1 0,0 1 0,0 0 0,0-1 0,0 1 0,0 0 0,0 0 0,0-1 0,0 1 0,0 0 0,0 0 0,0 0 0,0 0 0,0 1 0,1-1 0,39 4 0,-21 2 0,0 0 0,0 1 0,0 1 0,-1 1 0,0 1 0,22 15 0,103 84 0,-87-63 0,-15-13 0,72 42 0,-70-47-169,-1 2 0,45 41-1,-63-51-687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8.04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8.37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8.71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5 24575,'4'-5'0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9.04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9.37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39.71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0.04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0.38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3985 24575,'9'-15'0,"18"-23"0,5-6-8191</inkml:trace>
  <inkml:trace contextRef="#ctx0" brushRef="#br0" timeOffset="1">4517 5 24575,'4'-5'0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0.72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 0 24575,'-5'0'0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1.05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5 24575,'5'-5'0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15.875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2693 0,'-2665'970,"2637"-960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1.38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39 24575,'4'-5'0,"3"-6"0,-1-11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1.71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2.04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  <inkml:trace contextRef="#ctx0" brushRef="#br0" timeOffset="1">1 1 24575,'0'0'-8191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2.36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2.7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3.14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24575,'4'4'0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3.47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3.80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24575,'0'0'-8191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4.13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4.45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24575,'4'0'0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16.90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1034 1,'-1001'364,"969"-352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4.78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24575,'0'0'-8191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5.11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5.44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33 0 24575,'-5'5'0,"-6"1"0,-6 5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5.77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5 24575,'10'-5'0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6.10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5 24575,'0'-5'0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6.4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6.7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7.08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7.41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7.74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24575,'9'4'0,"9"3"0,0 3 0,3 6 0,2 0 0,2-3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17.859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1420 0,'-1392'507,"1364"-497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0:10:48.24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24575,'0'0'-8191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07:09.429"/>
    </inkml:context>
    <inkml:brush xml:id="br0">
      <inkml:brushProperty name="width" value="0.2" units="cm"/>
      <inkml:brushProperty name="height" value="0.2" units="cm"/>
      <inkml:brushProperty name="color" value="#008C3A"/>
      <inkml:brushProperty name="ignorePressure" value="1"/>
    </inkml:brush>
  </inkml:definitions>
  <inkml:trace contextRef="#ctx0" brushRef="#br0">12838 0,'-12820'9315,"12802"-9302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03:16.375"/>
    </inkml:context>
    <inkml:brush xml:id="br0">
      <inkml:brushProperty name="width" value="0.2" units="cm"/>
      <inkml:brushProperty name="height" value="0.2" units="cm"/>
      <inkml:brushProperty name="color" value="#008C3A"/>
      <inkml:brushProperty name="ignorePressure" value="1"/>
    </inkml:brush>
  </inkml:definitions>
  <inkml:trace contextRef="#ctx0" brushRef="#br0">9427 0,'-9401'7084,"9375"-7064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04:07.163"/>
    </inkml:context>
    <inkml:brush xml:id="br0">
      <inkml:brushProperty name="width" value="0.2" units="cm"/>
      <inkml:brushProperty name="height" value="0.2" units="cm"/>
      <inkml:brushProperty name="color" value="#008C3A"/>
      <inkml:brushProperty name="ignorePressure" value="1"/>
    </inkml:brush>
  </inkml:definitions>
  <inkml:trace contextRef="#ctx0" brushRef="#br0">8290 1,'-8253'6218,"8217"-6190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04:44.013"/>
    </inkml:context>
    <inkml:brush xml:id="br0">
      <inkml:brushProperty name="width" value="0.2" units="cm"/>
      <inkml:brushProperty name="height" value="0.2" units="cm"/>
      <inkml:brushProperty name="color" value="#008C3A"/>
      <inkml:brushProperty name="ignorePressure" value="1"/>
    </inkml:brush>
  </inkml:definitions>
  <inkml:trace contextRef="#ctx0" brushRef="#br0">1 1,'2872'2586,"-2849"-2566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04:56.038"/>
    </inkml:context>
    <inkml:brush xml:id="br0">
      <inkml:brushProperty name="width" value="0.2" units="cm"/>
      <inkml:brushProperty name="height" value="0.2" units="cm"/>
      <inkml:brushProperty name="color" value="#008C3A"/>
      <inkml:brushProperty name="ignorePressure" value="1"/>
    </inkml:brush>
  </inkml:definitions>
  <inkml:trace contextRef="#ctx0" brushRef="#br0">0 1,'4095'1330,"-4074"-1323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5:03.66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 1 24575,'0'13'0,"-9"19"0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5:04.74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24575,'0'13'0,"0"10"0,0 9 0,0 8 0,0 11 0,0 2 0,0 0 0,0-4 0,0-11-8191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5:05.11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24575,'-1'5'0,"1"5"0,0 6 0,0 5 0,5 3 0,1 7 0,0 2 0,-2 0 0,-1 0 0,-1-3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5:06.14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1297 1535 24575,'0'0'-8191</inkml:trace>
  <inkml:trace contextRef="#ctx0" brushRef="#br0" timeOffset="1">1 0 24575,'2'1'0,"0"-1"0,0 0 0,0 1 0,0-1 0,0 1 0,0 0 0,0-1 0,0 1 0,0 0 0,0 0 0,0 0 0,0 1 0,-1-1 0,1 0 0,0 1 0,-1-1 0,1 1 0,-1-1 0,0 1 0,1 0 0,-1 0 0,0 0 0,1 2 0,3 7 0,0 0 0,-1 0 0,4 14 0,-2-5 0,54 176 0,46 266 0,-3 212 0,-103-673 0,18 157 0,-10-72 0,4 0 0,26 93 0,-29-147 0,4 10 0,10 66 0,-24-94-1365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19.27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1342 1,'-1320'480,"1298"-472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5:07.34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24575,'172'528'0,"-120"-365"0,34 197 0,-41-118 0,85 270 0,24 0 0,-120-374 0,28 249 0,-58-328 0,4-1 0,1 0 0,22 71 0,-25-112 0,-1-6 0,-1 1 0,-1-1 0,0 1 0,0 0 0,-1 0 0,-1 0 0,1 21 0,-2-33 0,0 0 0,0 0 0,0 1 0,0-1 0,0 0 0,0 0 0,0 0 0,0 1 0,0-1 0,0 0 0,0 0 0,0 1 0,0-1 0,0 0 0,0 0 0,0 0 0,0 1 0,0-1 0,0 0 0,0 0 0,0 0 0,0 1 0,0-1 0,-1 0 0,1 0 0,0 0 0,0 0 0,0 1 0,0-1 0,0 0 0,-1 0 0,1 0 0,0 0 0,0 0 0,0 1 0,0-1 0,-1 0 0,1 0 0,0 0 0,0 0 0,0 0 0,-1 0 0,1 0 0,0 0 0,0 0 0,-1 0 0,1 0 0,0 0 0,0 0 0,0 0 0,-1 0 0,1 0 0,0 0 0,0 0 0,0 0 0,-1 0 0,1 0 0,0 0 0,0-1 0,0 1 0,-1 0 0,1 0 0,0 0 0,-11-15 0,-9-24-1365,-1-8-5461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5:08.65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24575,'10'11'0,"-1"0"0,0 1 0,0 0 0,-2 0 0,12 22 0,22 70 0,-27-67 0,25 88 0,43 246 0,-64-275 0,125 889 0,-78-524 0,16 143 0,-50-411 0,-18-125 0,8 112 0,-7-44 0,-4-61 0,0 1-68,-1-9-580,-1 76-1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5:09.61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24575,'1'20'0,"0"0"0,2-1 0,7 28 0,2 11 0,139 641 0,91 219 0,-191-721 0,120 601 0,-134-523-1365,-22-160-5461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05:10.062"/>
    </inkml:context>
    <inkml:brush xml:id="br0">
      <inkml:brushProperty name="width" value="0.2" units="cm"/>
      <inkml:brushProperty name="height" value="0.2" units="cm"/>
      <inkml:brushProperty name="color" value="#008C3A"/>
      <inkml:brushProperty name="ignorePressure" value="1"/>
    </inkml:brush>
  </inkml:definitions>
  <inkml:trace contextRef="#ctx0" brushRef="#br0">0 1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5:11.06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24575,'72'230'0,"-26"-92"0,-36-99 0,-2 0 0,-2 1 0,2 41 0,3 22 0,-8-85-273,2-1 0,0 0 0,0-1 0,13 25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5:12.08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24575,'2'1'0,"1"-1"0,-1 1 0,0-1 0,0 1 0,0-1 0,0 1 0,1 0 0,-1 0 0,0 0 0,0 1 0,0-1 0,-1 0 0,1 1 0,0-1 0,0 1 0,-1-1 0,1 1 0,-1 0 0,0 0 0,1 0 0,-1 0 0,0 0 0,1 2 0,4 8 0,-1 1 0,7 24 0,-5-16 0,37 118 12,35 193 0,0 155-270,-57-336-70,140 866-393,53-10 168,-50-274 266,-125-543 254,16 84 923,-46-206-468,-3-1 0,-1 76 0,-7-130-695,1-1 0,1 0 0,0 0 0,4 19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5:13.11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24575,'0'22'0,"0"71"0,15 122 0,83 473-517,40 292-68,-134-956 585,103 738 0,43-11-4,-114-615-11,-3-11 12,24 167-1,-57-291-1,12 72 668,-11-68-627,0-1 0,1 1 0,-1-1-1,1 1 1,0-1 0,0 0 0,1 0 0,-1 0-1,1 0 1,0 0 0,0 0 0,4 3 0,-7-7-36,0 0 0,0 0 0,0 0 0,1 0 0,-1 0 0,0 0 0,0 1 0,0-1 0,0 0 0,1 0 0,-1 0 1,0 0-1,0 0 0,0 0 0,1 0 0,-1 0 0,0 0 0,0 0 0,0 0 0,1 0 0,-1 0 0,0 0 0,0 0 0,0 0 0,1 0 1,-1 0-1,0 0 0,0 0 0,0-1 0,1 1 0,-1 0 0,0 0 0,0 0 0,0 0 0,0 0 0,1 0 0,-1-1 0,0 1 0,0 0 0,0 0 1,0 0-1,0 0 0,0-1 0,0 1 0,1 0 0,-1 0 0,0 0 0,0-1 0,0 1 0,0 0 0,0 0 0,0 0 0,0-1 0,0 1 0,0 0 1,0 0-1,0 0 0,0-1 0,0 1 0,0 0 0,0 0 0,0 0 0,-1-1 0,1 1 0,0 0 0,0-14-49,0 0 0,-1 0-1,-1 1 1,-5-26 0,-2-5-1070,-9-68-5707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5:13.89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24575,'2'41'0,"11"68"0,-3-37 0,71 634 0,-26 4 0,-33-409 0,-14-240 0,2-1 0,35 108 0,-37-149-1365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5:14.47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 0 24575,'0'9'0,"-4"12"0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05:14.875"/>
    </inkml:context>
    <inkml:brush xml:id="br0">
      <inkml:brushProperty name="width" value="0.2" units="cm"/>
      <inkml:brushProperty name="height" value="0.2" units="cm"/>
      <inkml:brushProperty name="color" value="#008C3A"/>
      <inkml:brushProperty name="ignorePressure" value="1"/>
    </inkml:brush>
  </inkml:definitions>
  <inkml:trace contextRef="#ctx0" brushRef="#br0">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20.69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1202 1,'-1178'428,"1155"-419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5:15.74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24575,'0'1693'-1365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17.90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31 24575,'34'-10'0,"65"1"0,121 3 0,-137 6 0,35-3 0,1 0 0,190 19 0,-304-16 0,0 1 0,0 0 0,0 0 0,0 0 0,-1 1 0,1-1 0,0 1 0,-1 0 0,1 1 0,-1-1 0,0 1 0,0 0 0,0 0 0,6 6 0,-7-5 0,-1-1 0,1 1 0,-1 1 0,0-1 0,0 0 0,0 0 0,-1 1 0,1-1 0,-1 1 0,0-1 0,0 1 0,-1 0 0,0-1 0,1 1 0,-2 6 0,0 9 0,-2-1 0,0 1 0,-1-1 0,-1 1 0,0-1 0,-2-1 0,0 1 0,-1-1 0,-1 0 0,-1-1 0,0 0 0,-2-1 0,-18 22 0,-4 0 0,-2-2 0,-2-1 0,-82 58 0,109-85 0,1-1 0,0 0 0,1 0 0,0 1 0,0 0 0,-11 14 0,19-21 0,0-1 0,1 1 0,-1 0 0,1 0 0,-1-1 0,1 1 0,-1 0 0,1 0 0,-1 0 0,1 0 0,0-1 0,-1 1 0,1 0 0,0 0 0,0 0 0,0 0 0,0 0 0,0 0 0,0 0 0,0 0 0,0 0 0,0 0 0,0 0 0,0 0 0,1 0 0,-1 0 0,0-1 0,1 1 0,-1 0 0,1 0 0,-1 0 0,1 0 0,-1-1 0,1 1 0,-1 0 0,1-1 0,0 1 0,0 0 0,-1-1 0,1 1 0,1 0 0,3 2 0,1 0 0,-1-1 0,1 0 0,0 0 0,8 2 0,-5-2 0,290 82 0,-292-82 0,-1 0 0,1 0 0,-1 1 0,0 0 0,0 0 0,0 0 0,0 1 0,0 0 0,-1 0 0,0 1 0,9 8 0,-10-8 0,-1 0 0,0 0 0,0 1 0,-1-1 0,1 1 0,-1-1 0,0 1 0,-1-1 0,1 1 0,-1 0 0,0 0 0,-1 0 0,1 11 0,-1-6 0,-1 0 0,0 0 0,0 0 0,-1-1 0,-1 1 0,1 0 0,-2-1 0,0 1 0,0-1 0,0 0 0,-2 0 0,-7 11 0,4-8 0,-1-2 0,0 1 0,-1-1 0,-1 0 0,1-1 0,-2-1 0,-25 16 0,4-8 0,-1 0 0,-1-3 0,0-1 0,-1-2 0,0-1 0,-48 6 0,-41 7 0,62-9 0,-2-3 0,-91 3 0,21-16-1365,99 2-5461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18.23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24575,'1'0'-8191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18.87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24575,'4'18'0,"7"24"0,10 36 0,19 41 0,8 37 0,0 31 0,5 16 0,-2 14 0,-9 15-788,-8 0 788,-9-14 0,-9-15 0,-7-30 0,-6-26 0,-2-29 0,-2-34-7403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20.21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0 405 24575,'6'0'0,"0"-2"0,0 1 0,0-1 0,-1 0 0,1 0 0,0 0 0,-1-1 0,0 0 0,0 0 0,0-1 0,0 1 0,0-1 0,-1 0 0,7-6 0,1-2 0,48-37 0,1 3 0,83-47 0,-106 72 0,1 1 0,1 2 0,1 2 0,1 2 0,65-13 0,11 8 0,189-5 0,124 24 0,-324 2 0,-60-2 0,-4-1 0,0 3 0,75 11 0,-106-10 0,1 0 0,-1 0 0,0 1 0,0 1 0,-1 0 0,1 1 0,-1 0 0,0 1 0,-1 0 0,0 0 0,0 1 0,0 0 0,16 19 0,-10-5 0,-1 1 0,-1 1 0,-1 0 0,-1 0 0,16 48 0,30 135 0,-57-204 0,24 123 0,-6 0 0,-5 1 0,-4 236 0,-13-305 0,-2 0 0,-2 0 0,-3-1 0,-2 0 0,-3-1 0,-2 0 0,-3-1 0,-2-1 0,-2-2 0,-3 0 0,-2-1 0,-2-2 0,-2-1 0,-47 51 0,0-13 0,-4-3 0,-3-4 0,-3-4 0,-190 119 0,228-162 60,-85 39 0,122-64-184,0-1 0,-1 0 1,1-1-1,-1-1 0,0-1 0,-1 0 1,1-1-1,0-1 0,-1 0 0,1-1 1,-18-3-1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22.97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322 0 24575,'-16'73'0,"-161"851"0,135-743 0,-30 313 0,58 492 0,24-807 0,7-1 0,8-1 0,8-1 0,87 268 0,-101-385 0,2-1 0,3 0 0,3-2 0,1-2 0,4 0 0,40 53 0,-52-82 0,56 65 0,-67-79 0,2-2 0,-1 1 0,1-1 0,1-1 0,22 14 0,-33-22 0,0 1 0,-1-1 0,1 0 0,0 0 0,0 1 0,-1-1 0,1 0 0,0 0 0,0 0 0,-1 0 0,1 0 0,0 0 0,0 0 0,-1 0 0,1 0 0,0 0 0,0 0 0,-1-1 0,1 1 0,0 0 0,0 0 0,-1-1 0,1 1 0,0 0 0,-1-1 0,1 1 0,0-1 0,-1 1 0,1-1 0,-1 1 0,1-1 0,-1 0 0,1 1 0,-1-1 0,0 0 0,1 1 0,-1-1 0,0 0 0,1 1 0,-1-1 0,0 0 0,0 0 0,1 1 0,-1-1 0,0 0 0,0 0 0,0 1 0,0-1 0,0-1 0,0-42 0,0 43 0,-47-296 0,18 142 0,4-48-1365,21 153-5461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25.11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506 377 24575,'-5'0'0,"-6"0"0,-5 0 0,-9-5 0,-14-9 0,-10-13 0,-4-10 0,-4-12 0,5-2 0,6 2 0,6 6 0,6 5 0,4 9 0,3 10 0,5 4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25.86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24575,'5'4'0,"10"2"0,12 4 0,19 5 0,11 5 0,0 3 0,-5 2 0,-12-3-8191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27.41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130 647 24575,'-5'-5'0,"1"0"0,0-1 0,1 1 0,-1-1 0,1 0 0,0 0 0,1 0 0,-1 0 0,1 0 0,0 0 0,-1-10 0,-1-11 0,-2-39 0,5 43 0,-2-16 0,1 0 0,2 0 0,2 0 0,11-69 0,-10 96 0,0 1 0,1 0 0,0 0 0,1 0 0,0 0 0,1 1 0,0 0 0,13-17 0,-13 20 0,1 1 0,-1 0 0,1 0 0,0 0 0,1 1 0,0 0 0,-1 0 0,1 1 0,1 0 0,-1 1 0,1 0 0,16-4 0,-17 5 0,1 0 0,-1 1 0,1 0 0,0 1 0,-1-1 0,1 2 0,0-1 0,0 1 0,-1 1 0,1-1 0,-1 2 0,13 4 0,-11-3 0,1 2 0,-1 0 0,-1 0 0,1 0 0,-1 2 0,0-1 0,0 1 0,14 17 0,-1 4 0,0 0 0,-2 2 0,-1 1 0,-2 0 0,-1 1 0,-1 0 0,-2 2 0,14 55 0,-15-34 0,-2 1 0,-3 0 0,-2 0 0,-5 103 0,-3-129 0,-2 0 0,0 0 0,-3-1 0,0 0 0,-2 0 0,-1-1 0,-1-1 0,-2 0 0,-1 0 0,-1-2 0,-1 0 0,-1 0 0,-1-2 0,-35 34 0,34-40 0,0-2 0,-1 0 0,-1-2 0,-28 16 0,-96 37 0,-2 1 0,109-43 0,39-25 0,-1 0 0,1 1 0,-1-1 0,1 0 0,-1 0 0,1 1 0,-1-1 0,1 0 0,-1 1 0,1-1 0,0 0 0,-1 1 0,1-1 0,0 1 0,-1-1 0,1 1 0,0-1 0,0 1 0,-1-1 0,1 1 0,0-1 0,0 1 0,0-1 0,-1 1 0,1-1 0,0 1 0,0-1 0,0 1 0,0 0 0,0-1 0,0 1 0,0-1 0,1 1 0,-1-1 0,0 1 0,0-1 0,0 1 0,0-1 0,1 1 0,-1-1 0,0 1 0,1-1 0,-1 1 0,0-1 0,1 1 0,-1-1 0,0 0 0,1 1 0,0 0 0,33 9 0,34-2 0,0-3 0,93-4 0,-64-2 0,255-1-114,437 10-1607,-687-3-4635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28.06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24575,'0'18'0,"0"24"0,0 27 0,4 34 0,6 39 0,11 33 0,10 21 0,9 9 0,3-12 0,6-21 0,1-17 0,-9-21 0,-11-25 0,-11-22 0,-4-21 0,-5-22-8191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23.675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804 0,'-787'287,"771"-281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29.48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1 109 24575,'7'-1'0,"1"0"0,-1-1 0,1 0 0,-1-1 0,0 1 0,0-1 0,0 0 0,11-8 0,16-6 0,0 4 0,0 1 0,1 2 0,1 2 0,-1 1 0,54-3 0,188 6 0,-193 5 0,-61 0 0,1 0 0,0 1 0,-1 1 0,1 1 0,-1 1 0,0 1 0,-1 2 0,1 0 0,-1 1 0,-1 1 0,32 20 0,-16-5 0,-1 1 0,-1 2 0,-1 1 0,30 36 0,-45-44 0,-2 0 0,0 2 0,-1 0 0,-2 1 0,0 0 0,-2 1 0,16 44 0,-10-15 0,-2 1 0,-3 0 0,-2 1 0,7 110 0,-19 164 0,-1-125 0,2-201 0,0 17 0,0 1 0,-2-1 0,-6 34 0,7-50 0,0 0 0,-1-1 0,1 1 0,-1-1 0,0 1 0,0-1 0,0 0 0,0 1 0,-1-1 0,0 0 0,0-1 0,0 1 0,0 0 0,-1-1 0,1 0 0,-1 0 0,0 0 0,0 0 0,0 0 0,0-1 0,-1 0 0,-5 2 0,-23 4 0,0-1 0,0-2 0,-1-2 0,-39 0 0,-63 6 0,-44 25-1365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32.03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24575,'18'18'0,"6"19"0,8 22 0,16 41 0,14 26 0,14 19 0,21 24 0,4 25 0,6 29-920,3-1 920,2 10 0,-6-1 0,-7-23 0,2-11 0,-16-29 0,-22-44-7271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32.93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0 565 24575,'2'-12'0,"0"0"0,1 0 0,0 0 0,1 0 0,1 1 0,0-1 0,7-12 0,9-15 0,1 1 0,2 1 0,2 1 0,1 1 0,1 1 0,2 2 0,2 1 0,0 2 0,2 1 0,63-40 0,-84 60 0,0 1 0,1 1 0,0 0 0,0 1 0,1 0 0,0 2 0,-1-1 0,1 2 0,0 0 0,0 0 0,1 2 0,-1 0 0,0 0 0,0 2 0,0 0 0,0 0 0,0 2 0,-1 0 0,1 0 0,-1 1 0,0 1 0,0 1 0,-1 0 0,0 0 0,16 12 0,0 5 0,-2 0 0,0 2 0,-1 1 0,-2 1 0,-1 2 0,-1 0 0,24 44 0,-12-10 0,-3 1 0,42 128 0,-67-174 0,-1 1 0,-1-1 0,0 0 0,-2 1 0,0 0 0,-1 0 0,-1 0 0,-1-1 0,-1 1 0,0 0 0,-2-1 0,0 1 0,-1-1 0,-1 0 0,-1 0 0,0-1 0,-2 0 0,0 0 0,-1-1 0,-22 29 0,21-30 0,-1-2 0,0 1 0,-1-2 0,0 0 0,-17 12 0,21-18 0,0-2 0,0 1 0,-1-1 0,0 0 0,0-1 0,0 0 0,-1-1 0,1 0 0,-1-1 0,-12 2 0,-16-2-682,-54-2-1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33.72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24575,'14'0'0,"8"4"0,19 25 0,12 29 0,10 27 0,3 22 0,17 34 0,5 14 0,8 18 0,12 19 0,-5 0-585,4 3 585,5 4 0,-11-22 0,-6-10 0,-18-29 0,-23-38-7606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35.34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55 0 24575,'-25'293'0,"2"-71"0,17 331 0,7-453 0,-1-89 0,-1 1 0,2 0 0,-1 0 0,2-1 0,2 16 0,-3-25 0,0 1 0,0 0 0,0-1 0,0 1 0,0-1 0,0 1 0,1-1 0,-1 0 0,1 1 0,-1-1 0,1 0 0,0 0 0,0 0 0,0 0 0,0-1 0,1 1 0,-1 0 0,0-1 0,1 0 0,-1 1 0,1-1 0,-1 0 0,5 1 0,-1 0 0,0-1 0,0 0 0,0 0 0,0-1 0,0 0 0,0 0 0,0 0 0,0 0 0,0-1 0,0 0 0,0-1 0,-1 1 0,1-1 0,6-3 0,-8 3 0,1-1 0,-1 0 0,0 0 0,0 0 0,0 0 0,-1-1 0,1 1 0,-1-1 0,0 0 0,0 0 0,0 0 0,0-1 0,-1 1 0,0-1 0,0 1 0,0-1 0,2-6 0,13-56 0,-2-1 0,-3-1 0,4-91 0,-18-212 0,-1 324 0,-3 0 0,-15-67 0,16 100 0,-1 0 0,-1 0 0,0 1 0,-9-15 0,13 25 0,100 132 0,-79-102 0,237 372 0,-244-378 0,2 0 0,0-1 0,2-1 0,0 0 0,1-1 0,0 0 0,1-1 0,1-1 0,1-1 0,24 14 0,20 12-1365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36.72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24575,'-1'20'0,"1"1"0,1-1 0,2 1 0,-1-1 0,2 0 0,1 0 0,1 0 0,10 26 0,97 167 0,-38-78 0,188 402 0,-249-505 0,-4-6 0,1-1 0,20 32 0,-31-56 0,0 0 0,1-1 0,-1 1 0,0 0 0,1 0 0,-1-1 0,0 1 0,1 0 0,-1-1 0,1 1 0,-1-1 0,1 1 0,0 0 0,-1-1 0,1 1 0,-1-1 0,1 0 0,0 1 0,0-1 0,-1 1 0,1-1 0,0 0 0,-1 0 0,1 1 0,0-1 0,0 0 0,0 0 0,1 0 0,-2-1 0,1-1 0,-1 1 0,1-1 0,-1 1 0,1-1 0,-1 1 0,0-1 0,0 1 0,0-1 0,0 1 0,0-1 0,0 0 0,0 1 0,-1-3 0,-15-88 0,-48-158 0,54 218 0,-10-39 0,-50-187 0,60 207 0,2 0 0,2 0 0,1-61 0,5 97 0,6-136 0,-6 150 0,0-1 0,0 0 0,0 0 0,1 1 0,-1-1 0,0 0 0,1 1 0,-1-1 0,1 1 0,0-1 0,-1 0 0,1 1 0,0-1 0,0 1 0,0 0 0,0-1 0,0 1 0,1 0 0,-1 0 0,0-1 0,0 1 0,1 0 0,-1 0 0,1 1 0,-1-1 0,1 0 0,-1 0 0,1 1 0,0-1 0,-1 1 0,1-1 0,0 1 0,-1 0 0,1-1 0,0 1 0,0 0 0,-1 0 0,1 0 0,0 1 0,-1-1 0,1 0 0,0 1 0,1 0 0,7 1 0,-1 1 0,1 1 0,-1 0 0,0 0 0,0 1 0,12 7 0,12 13 0,0 0 0,-1 2 0,-2 2 0,-1 0 0,-1 2 0,-2 1 0,-1 2 0,-1 0 0,-3 1 0,0 1 0,17 45 0,84 290 0,-88-258 0,-27-87 0,2 0 0,1-1 0,1 0 0,16 27 0,-26-51-3,-1 0-1,0 0 1,1-1 0,-1 1-1,1 0 1,-1-1 0,1 1-1,-1 0 1,1-1-1,0 1 1,-1-1 0,1 1-1,0-1 1,-1 1 0,1-1-1,0 0 1,0 1-1,-1-1 1,1 0 0,1 1-1,-1-1 12,-1 0-1,1-1 0,-1 1 1,0 0-1,1 0 0,-1-1 1,1 1-1,-1 0 0,0-1 1,1 1-1,-1 0 1,1-1-1,-1 1 0,0-1 1,0 1-1,1-1 0,-1 1 1,0 0-1,0-1 0,1 1 1,-1-1-1,0 1 0,0-2 1,5-34-1479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38.50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81 666 24575,'38'1'0,"-21"0"0,0-1 0,-1 0 0,1-1 0,25-6 0,-36 6 0,-1-1 0,0 0 0,0 0 0,0 0 0,0-1 0,0 0 0,-1 0 0,1 0 0,-1 0 0,0-1 0,0 0 0,0 0 0,0 0 0,-1 0 0,1 0 0,-1-1 0,5-9 0,-1-2 0,0-1 0,-1 0 0,0 0 0,-2 0 0,0-1 0,-1 1 0,2-29 0,-8-131 0,-1 75 0,5 75 0,0 15 0,0 0 0,-1 0 0,-3-20 0,2 29 0,1 1 0,-1 0 0,1 0 0,-1-1 0,0 1 0,0 0 0,0 0 0,0 0 0,0-1 0,0 1 0,-1 1 0,1-1 0,-1 0 0,1 0 0,-1 0 0,0 1 0,0-1 0,0 1 0,0-1 0,0 1 0,0 0 0,0 0 0,0 0 0,-2-1 0,-4 0 0,1 0 0,-1 1 0,0 0 0,1 0 0,-1 1 0,0-1 0,1 2 0,-1-1 0,0 1 0,1 0 0,-1 1 0,1 0 0,-1 0 0,1 1 0,0 0 0,0 0 0,0 0 0,0 1 0,0 0 0,1 1 0,0-1 0,0 1 0,0 0 0,1 1 0,-1-1 0,1 1 0,1 0 0,-1 0 0,1 1 0,0 0 0,0-1 0,-3 11 0,-11 30 0,2 1 0,2 1 0,-13 85 0,18-58 0,2 140 0,7-209 0,0 32 0,2 1 0,11 61 0,-10-87 0,1-1 0,0 0 0,1 0 0,1-1 0,-1 0 0,2 1 0,0-2 0,0 1 0,1-1 0,1 0 0,12 12 0,1-1 0,0 0 0,50 34 0,-62-50 0,1 1 0,0-2 0,0 0 0,0 0 0,1-1 0,0 0 0,0-1 0,0 0 0,0-1 0,20 1 0,286-11 0,-305 7-273,0-1 0,0 0 0,0-1 0,25-9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45.9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12 24575,'0'-5'0,"5"-1"0,10 5 0,7 12 0,0 8 0,-4 10 0,-5 9 0,-4 2 0,-4 0 0,1 1 0,0-1 0,4 1 0,-1-2 0,-1-3 0,3-7 0,-2-5 0,3-1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47.15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1 537 24575,'0'-24'0,"2"-1"0,0 1 0,2 0 0,1 0 0,0 0 0,2 1 0,1 0 0,1 0 0,1 1 0,0 0 0,2 1 0,1 0 0,19-25 0,-19 29 0,2 1 0,0 1 0,0 0 0,1 1 0,1 1 0,1 0 0,0 2 0,0 0 0,1 0 0,0 2 0,1 1 0,0 0 0,1 1 0,-1 1 0,28-3 0,-3 4 0,-1 2 0,78 6 0,-114-3 8,-1 1 0,1 1 0,-1-1 0,1 1 0,-1 1 0,1-1 0,-1 1 0,0 1 0,0-1 0,-1 1 0,1 0 0,-1 1 0,0-1 0,7 7 0,0 2-305,-1 1 0,0 0 0,-1 1 0,16 29 0,-6-7-6529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49.15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172 0 24575,'1'187'0,"-7"268"0,-3-373 0,-3-1 0,-4 0 0,-38 116 0,-16 37 0,69-231 0,0 0 0,0 0 0,0 0 0,0 0 0,1 0 0,0 0 0,0 1 0,0-1 0,0 0 0,0 0 0,0 0 0,1 0 0,0 0 0,-1 1 0,3 2 0,-3-5 0,1 0 0,-1-1 0,1 1 0,-1 0 0,1-1 0,-1 1 0,1-1 0,0 1 0,-1 0 0,1-1 0,0 1 0,0-1 0,-1 0 0,1 1 0,0-1 0,0 0 0,0 1 0,0-1 0,0 0 0,-1 0 0,2 0 0,1 0 0,0 0 0,-1 0 0,1-1 0,-1 1 0,1-1 0,-1 1 0,0-1 0,1 0 0,-1 0 0,4-3 0,42-25 0,51-42 0,-27 19 0,94-71 0,56-38 0,-124 89 93,-46 33-1551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25.062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1142 0,'-2'1,"-4"1,-7 3,-8 3,-16 5,-22 9,-26 8,-12 6,-13 4,-5 2,-6 2,-3 1,13-5,12-4,17-6,23-8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50.48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28 24575,'0'-1'0,"1"0"0,-1 0 0,0 1 0,1-1 0,-1 0 0,0 0 0,1 0 0,-1 1 0,1-1 0,-1 0 0,1 1 0,0-1 0,-1 0 0,1 1 0,0-1 0,-1 1 0,1-1 0,0 1 0,0-1 0,-1 1 0,1 0 0,0-1 0,0 1 0,0 0 0,-1 0 0,1-1 0,0 1 0,1 0 0,30-4 0,-25 4 0,330-8 0,-253 9 0,-80-1 0,4 0 0,1 0 0,0 0 0,0 1 0,0 0 0,-1 1 0,11 2 0,-17-3 0,1 0 0,-1 1 0,0-1 0,0 0 0,0 1 0,1 0 0,-2-1 0,1 1 0,0 0 0,0 0 0,0 0 0,-1 0 0,1 0 0,-1 0 0,0 1 0,0-1 0,1 0 0,-1 1 0,-1-1 0,1 1 0,0-1 0,-1 1 0,1-1 0,-1 1 0,0 3 0,0 2 0,0 0 0,0 0 0,-1-1 0,0 1 0,-1 0 0,0 0 0,0 0 0,-1-1 0,0 0 0,0 1 0,-8 12 0,-3 3 0,-2-1 0,-20 24 0,-78 75 25,64-71-1415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52.1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152 26 24575,'0'-1'0,"1"0"0,-1 0 0,0 0 0,1 0 0,-1 0 0,1 1 0,-1-1 0,1 0 0,0 0 0,-1 0 0,1 0 0,0 1 0,0-1 0,0 0 0,-1 1 0,1-1 0,0 0 0,0 1 0,0-1 0,0 1 0,0-1 0,0 1 0,0 0 0,0 0 0,0-1 0,0 1 0,0 0 0,1 0 0,37-5 0,-33 5 0,15-2 0,0 1 0,0 1 0,0 1 0,-1 1 0,1 1 0,0 1 0,-1 0 0,0 2 0,35 14 0,-11 0 0,0 2 0,-2 1 0,-1 3 0,-1 1 0,-1 2 0,64 63 0,-97-86 0,-1 0 0,0 0 0,0 1 0,0 0 0,4 9 0,-8-14 0,0-1 0,0 1 0,-1-1 0,1 0 0,-1 1 0,1-1 0,-1 1 0,0-1 0,0 1 0,1-1 0,-1 1 0,0-1 0,0 1 0,-1 0 0,1-1 0,0 1 0,0-1 0,-1 1 0,1-1 0,-1 0 0,1 1 0,-1-1 0,0 1 0,1-1 0,-1 0 0,0 1 0,0-1 0,0 0 0,0 0 0,0 0 0,0 0 0,0 0 0,-1 0 0,1 0 0,-3 1 0,-16 8 0,0-2 0,-1 0 0,-1-1 0,-41 7 0,-4 1 0,1 4 0,1 2 0,0 3 0,2 3 0,1 2 0,-107 70 0,38-13-1365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54.1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800 272 24575,'7'-13'0,"0"0"0,-1-1 0,0 0 0,-1 0 0,0-1 0,-2 1 0,1-1 0,-2 0 0,0 0 0,-1 0 0,0 0 0,-2-20 0,0 33 0,1-1 0,-1 1 0,0-1 0,1 0 0,-1 1 0,-1 0 0,1-1 0,0 1 0,0 0 0,-1-1 0,0 1 0,1 0 0,-1 0 0,0 0 0,0 1 0,0-1 0,-3-2 0,0 1 0,0 0 0,0 1 0,0 0 0,0 0 0,-1 0 0,1 0 0,-11-1 0,-4 1 0,0 1 0,0 1 0,-31 3 0,24 0 0,0 1 0,1 2 0,0 1 0,0 1 0,0 1 0,1 1 0,0 1 0,1 1 0,1 2 0,0 0 0,-28 22 0,28-16 0,1 0 0,0 1 0,2 1 0,0 0 0,2 2 0,0 1 0,2 0 0,1 1 0,1 0 0,-12 31 0,2 13 0,3 1 0,3 1 0,3 1 0,-9 112 0,11 300 0,13-482 0,4 150 0,7-1 0,7 0 0,6 0 0,71 243 0,56 150 0,-44 8 0,-93-420-682,-4 161-1,-11-245-6143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54.7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39 24575,'8'0'0,"9"0"0,14 0 0,20 0 0,6 0 0,11-4 0,7-2 0,0 0 0,2 1 0,-5 1 0,-5 2 0,-4 1 0,-5-4 0,-12-1-8191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56.24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1 664 24575,'2'4'0,"0"-1"0,1 1 0,0-1 0,0 0 0,0 0 0,0 0 0,1 0 0,-1-1 0,1 1 0,0-1 0,-1 0 0,1 0 0,0 0 0,0-1 0,0 1 0,1-1 0,6 1 0,9 2 0,0-1 0,28 0 0,-46-3 0,8 1 0,1-1 0,-1-1 0,1 0 0,-1 0 0,0-1 0,1-1 0,-1 1 0,0-2 0,-1 1 0,1-1 0,0-1 0,9-6 0,-12 7 0,0-2 0,0 1 0,-1-1 0,1 0 0,-1-1 0,-1 1 0,1-1 0,-1 0 0,0 0 0,-1-1 0,0 0 0,0 0 0,-1 0 0,0 0 0,3-9 0,1-24 0,-1 0 0,-2-1 0,-1 1 0,-7-81 0,1 38 0,4 38 0,1 32 0,-2 0 0,1 0 0,-2 0 0,0 0 0,-1 0 0,-5-20 0,7 32 0,-1 0 0,0 1 0,1-1 0,-1 0 0,0 1 0,0-1 0,0 1 0,0-1 0,-1 1 0,1 0 0,0-1 0,0 1 0,-1 0 0,1 0 0,-1 0 0,1 0 0,-1 0 0,0 0 0,1 1 0,-1-1 0,0 0 0,1 1 0,-1-1 0,0 1 0,0 0 0,0 0 0,1-1 0,-1 1 0,0 0 0,0 0 0,0 1 0,1-1 0,-1 0 0,0 1 0,0-1 0,1 1 0,-1-1 0,0 1 0,-2 1 0,-3 2 0,-1-1 0,1 1 0,0 1 0,1-1 0,-1 1 0,1 0 0,-9 10 0,-3 4 0,2 1 0,0 0 0,1 2 0,-20 39 0,27-46 0,2 0 0,0 1 0,1 0 0,0 1 0,1-1 0,1 1 0,1 0 0,0 25 0,9 255 0,-6-286 0,1 1 0,1-1 0,0 1 0,1-1 0,0 0 0,0 0 0,1-1 0,1 1 0,0-1 0,0 0 0,1-1 0,0 1 0,1-1 0,16 15 0,0-3 0,0-1 0,1-1 0,1-2 0,39 21 0,-36-24 0,1-2 0,45 12 0,-27-9 0,-15-5-1365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57.9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479 0 24575,'-2'0'0,"-27"0"0,0 1 0,-45 7 0,63-6 0,0 1 0,1 0 0,-1 1 0,1 0 0,0 1 0,0 0 0,0 1 0,1 0 0,-16 13 0,1 1 0,1 1 0,1 1 0,1 1 0,-25 36 0,35-42 0,1 0 0,0 1 0,1 1 0,1-1 0,1 1 0,0 0 0,-6 36 0,3 26 0,4 0 0,5 104 0,2-136 0,0-33 0,0 0 0,1 0 0,0 0 0,1-1 0,1 1 0,1-1 0,0 0 0,1 0 0,0-1 0,15 24 0,-17-32 0,0 0 0,0 0 0,1 0 0,0-1 0,0 0 0,0 0 0,0 0 0,1-1 0,0 0 0,0 0 0,0 0 0,0-1 0,1 1 0,-1-2 0,1 1 0,0-1 0,0 0 0,0 0 0,0-1 0,0 0 0,0 0 0,0-1 0,0 0 0,0 0 0,14-2 0,-12 0 0,0 0 0,0-1 0,0 0 0,0 0 0,0-1 0,-1 0 0,0 0 0,0-1 0,0 0 0,0-1 0,-1 0 0,0 0 0,0 0 0,8-10 0,-6 3 0,1 0 0,-2 0 0,0-1 0,0 0 0,-2 0 0,0-1 0,8-28 0,1-7 0,-3 0 0,-2-1 0,7-103 0,-19 51 0,2-47 0,5 130 0,-5 20 0,0 0 0,1 0 0,-1 0 0,0 0 0,0 0 0,1 0 0,-1 0 0,0 0 0,0 0 0,1 0 0,-1 0 0,0 0 0,0 0 0,1 0 0,-1 0 0,0 1 0,0-1 0,0 0 0,1 0 0,-1 0 0,0 0 0,0 0 0,0 1 0,0-1 0,1 0 0,-1 0 0,0 0 0,0 1 0,0-1 0,0 0 0,0 0 0,0 1 0,0-1 0,1 0 0,-1 0 0,0 1 0,0-1 0,0 0 0,13 44 0,52 181 0,5 20 0,-64-225-195,0 0 0,1 0 0,1-1 0,1 0 0,1 0 0,20 28 0,0-7-6631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58.7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24575,'1'18'0,"1"1"0,6 31 0,-2-19 0,185 753 0,-130-566 0,335 1147 0,-373-1285 0,-15-46 0,20 48 0,-27-79-91,0 0 0,0 0 0,1 0 0,-1-1 0,1 1 0,0 0 0,0-1 0,0 1 0,0-1 0,0 0 0,0 1 0,1-1 0,-1 0 0,6 2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7:59.42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6 258 24575,'-4'0'0,"2"0"0,11 0 0,13-5 0,21-5 0,12-2 0,5-7 0,7-1 0,-4-1 0,0-1 0,-1 2 0,-1 5 0,1-4 0,4-3 0,-5-3 0,-3-1 0,-12 4-8191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8:00.8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24575,'1'19'0,"2"0"0,0 0 0,2-1 0,0 1 0,0-1 0,12 23 0,-7-15 0,42 94 0,130 218 0,-170-318 0,1-1 0,1-1 0,1 1 0,1-2 0,30 27 0,-36-35 0,2-1 0,-1 1 0,1-2 0,0 0 0,0 0 0,1-1 0,0-1 0,0 0 0,0 0 0,25 3 0,-34-7 0,-1-1 0,1 0 0,0 1 0,-1-2 0,1 1 0,0 0 0,-1-1 0,1 0 0,0 0 0,-1 0 0,1 0 0,-1 0 0,0-1 0,1 0 0,-1 1 0,5-5 0,-3 2 0,-1 0 0,1-1 0,-1 1 0,-1-1 0,1 0 0,0 0 0,-1-1 0,0 1 0,3-8 0,0-4 0,-1 0 0,0 0 0,-1-1 0,-1 1 0,-1-1 0,1-20 0,-4-318 118,-2 135-1601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8:01.8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24575,'3'69'0,"2"-1"0,3 1 0,3-2 0,32 106 0,8 7 0,221 700 0,-251-822 0,88 228 0,-80-222 0,-29-63 0,1 1 0,0-1 0,-1 0 0,1 1 0,0-1 0,0 0 0,-1 0 0,1 0 0,0 0 0,0 0 0,0 0 0,0 0 0,1 0 0,-1 0 0,0 0 0,0 0 0,2 0 0,-2-1 0,0 0 0,-1 0 0,1-1 0,-1 1 0,1 0 0,-1 0 0,1-1 0,-1 1 0,1-1 0,-1 1 0,1 0 0,-1-1 0,0 1 0,1-1 0,-1 1 0,0-1 0,1 1 0,-1-1 0,0 1 0,0-1 0,1 1 0,-1-1 0,0 1 0,0-1 0,0 0 0,0 1 0,0-2 0,2-6 0,-1-1 0,0 0 0,-1 0 0,0-10 0,-39-280 0,-3-48 0,42-74 0,1 397-124,1 0 0,1 0 0,1 0 0,2 1 0,0-1 0,1 1-1,2 1 1,0 0 0,1 0 0,20-31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27.52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927 1,'-900'328,"874"-319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8:03.46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214 863 24575,'9'0'0,"0"0"0,0 0 0,0-1 0,0 0 0,0-1 0,0 0 0,0 0 0,11-5 0,-16 4 0,1 1 0,-1-2 0,1 1 0,-1 0 0,0-1 0,0 0 0,-1 0 0,1 0 0,-1 0 0,0 0 0,0-1 0,0 0 0,-1 1 0,1-1 0,2-8 0,3-12 0,0 0 0,-2-1 0,-1 0 0,4-52 0,-6-113 0,-4 133 0,2-31 0,-6-136 0,5 223 0,0 1 0,-1-1 0,1 0 0,0 0 0,0 0 0,-1 1 0,1-1 0,-1 0 0,0 0 0,1 1 0,-1-1 0,0 0 0,0 1 0,0-1 0,0 1 0,-2-3 0,2 4 0,0-1 0,0 1 0,0 0 0,1-1 0,-1 1 0,0 0 0,0 0 0,0-1 0,0 1 0,0 0 0,0 0 0,1 0 0,-1 0 0,0 0 0,0 1 0,0-1 0,0 0 0,0 0 0,0 0 0,0 1 0,1-1 0,-1 0 0,-1 2 0,-4 2 0,-1 0 0,1 1 0,0-1 0,1 2 0,-1-1 0,-5 7 0,-65 80 0,-89 139 0,155-214 0,1 1 0,1 0 0,0 1 0,1-1 0,1 1 0,1 1 0,-5 34 0,-3 142 0,13-179 0,-1 15 0,5 277 0,-4-305 0,0-1 0,1 0 0,-1 0 0,1 0 0,0 0 0,0 0 0,0 0 0,0 0 0,1 0 0,-1 0 0,1-1 0,0 1 0,0-1 0,0 1 0,0-1 0,4 4 0,-1-2 0,-1-1 0,1 0 0,0-1 0,0 1 0,0-1 0,0 0 0,0 0 0,1 0 0,5 0 0,12 1 0,0 0 0,0-2 0,41-3 0,-43 1 0,14-3 0,1-1 0,-1-2 0,-1-2 0,1-1 0,35-16 0,-37 13 0,-14 5 0,1 1 0,-1 1 0,1 1 0,26-4 0,63-6-1365,-77 10-5461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08:04.86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375 3 24575,'-1'0'0,"0"0"0,1-1 0,-1 1 0,0-1 0,0 1 0,1 0 0,-1 0 0,0 0 0,0-1 0,0 1 0,0 0 0,1 0 0,-1 0 0,0 0 0,0 0 0,0 0 0,1 0 0,-1 1 0,0-1 0,0 0 0,0 0 0,1 1 0,-1-1 0,0 0 0,-1 1 0,-21 13 0,20-12 0,-22 17 0,0 1 0,1 1 0,1 1 0,1 1 0,-21 30 0,-86 137 0,124-182 0,0 1 0,1-1 0,0 1 0,0 0 0,1 1 0,0-1 0,1 0 0,0 1 0,-1 14 0,2-19 0,1-1 0,0 1 0,1-1 0,-1 1 0,1 0 0,0-1 0,0 1 0,0-1 0,1 0 0,-1 1 0,1-1 0,0 0 0,0 0 0,1 0 0,-1 0 0,1 0 0,0-1 0,0 1 0,0-1 0,0 0 0,7 5 0,28 16 0,1-1 0,1-2 0,79 29 0,-90-39 0,0 1 0,-1 1 0,-1 2 0,0 0 0,-1 2 0,-1 1 0,0 1 0,31 31 0,-50-43 0,-1 0 0,-1 0 0,1 1 0,-1-1 0,-1 1 0,1 0 0,-1 0 0,-1 0 0,0 0 0,0 1 0,0-1 0,-1 1 0,0 12 0,0-1 0,-2 0 0,0 0 0,-1 0 0,-8 32 0,7-44 0,0 0 0,0 0 0,-1-1 0,0 1 0,0-1 0,-1 0 0,0 0 0,0 0 0,-1 0 0,0-1 0,0 0 0,0 0 0,-8 4 0,-3 3 0,-1-1 0,-1-1 0,1-1 0,-22 9 0,-39 7-1365,45-15-5461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5:54.41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1,'0'1,"0"4,0 1,0 2,0 6,0 1,0 2,0 0,0-3,0-2,0 1,0-2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5:55.449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1,'0'1,"0"7,0 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5:57.38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1,'0'1,"0"4,0 1,0 2,0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5:58.713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50,'0'-2,"0"-2,0-2,0-3,0 0,0-2,0 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07.049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17.390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9,'0'-2,"0"0,0 0,0 0,0 2,0 4,0 2,0 2,0 2,0 0,0 1,0 0,0 0,0 0,0 0,0-2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18.095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19.421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1,'0'158,"0"-202,0 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3:59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62 24575,'-4'0'0,"-6"0"0,-2-4 0,2-7 0,2-5 0,7-1 0,4 4-8191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28.92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897 0,'-874'318,"852"-310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20.361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1,'0'1,"0"4,0 1,0 3,0 0,0 3,0 2,0-1,0 2,0-1,0 0,0-1,0-2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21.419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21.826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0,'0'4,"0"4,0 3,0 1,0-1,0 1,0 1,0 0,0 2,0-2,0 0,0-2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32.00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1,'0'3,"0"4,0 2,0 1,0 1,0 0,0 2,0 1,0-1,0 0,0-1,0-1,0-1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33.611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0,'0'2,"0"2,0 2,0 4,0 2,0 1,0 2,0-1,0 1,0-2,0-1,0-2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34.79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1,'0'0,"0"1,0 4,0 1,0 4,0 2,0 1,0-1,0 1,0-1,0-3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36.782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1,'0'1,"0"7,0 3,0 4,0 1,0-1,0 1,0 0,0-4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37.594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0,'0'2,"0"2,0 3,0 1,0 2,0 0,0 1,0 0,0 2,0 0,0-2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39.324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0,'0'0,"0"2,0 2,0 3,0 1,0 3,0 2,0 1,0 0,0-1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39.665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31.32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1 217,'6'-2,"7"-3,11-3,3-2,8-3,8-3,7-2,15-6,11-3,-1 0,-7 2,-5 2,-14 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40.041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1,'0'1,"0"4,0 1,0 3,0 2,0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47.643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0,'0'0,"0"2,0 4,0 4,0 7,0 2,0 1,0 0,0 2,0-4,0-3,0-4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48.453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0,'0'2,"0"4,0 5,0 2,0 2,0 1,0 1,0 0,0-4,0 0,0 0,0 3,0 0,0 0,0-4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49.76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1,'0'1,"0"4,0 1,0 4,0 2,0 1,0 0,0 1,0 4,0 0,0 3,0 2,0 1,0-1,0 0,0-3,0-5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51.07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0,'0'0,"0"2,0 2,0 5,0 3,0 4,0 1,0-1,0 3,0-1,0 1,0-1,0-3,0-1,0-3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52.870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1,'0'1,"0"4,0 1,0 4,0 4,0 1,0 2,0 0,0 0,0 1,0 1,0 0,0-3,0-1,0-2,0-2,0 2,0-2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53.85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0,'0'2,"0"6,0 3,0 4,0 0,0 1,0 0,0-1,0 0,0-2,0-3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54.933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0,'0'2,"0"2,0 3,0 1,0 2,0 4,0 1,0 3,0-1,0-1,0-2,0 1,0-1,0-3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7:11.686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1,'0'2,"0"6,0 6,0 3,0 4,0 3,0 7,0 5,0-1,0 1,0-3,0-1,0-2,0-8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7:13.729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0,'0'5,"0"4,0 3,0 1,0 2,0 0,0 0,0 2,0 1,0 0,0 1,0 0,0 2,0-1,0-1,0-4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32.90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0 216,'579'-211,"-565"206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7:14.55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0,'0'7,"0"5,0 8,0 4,0 4,0 7,0 1,0 3,0-3,0-1,0-6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7:15.561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1,'0'5,"0"4,0 5,0 2,0 7,0 1,0-1,0 0,0 1,0 2,0-2,0-2,0-1,0 2,0 1,0 0,0-6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7:17.741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1,'0'2,"0"6,0 4,0 2,0 4,0 0,0-1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29:32.8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0 278 24575,'0'0'0,"0"-4"0,16-2 0,15 1 0,6 0 0,13 2 0,4 1 0,-2 6 0,0 1 0,-1 11 0,11 9 0,-11 5 0,-5 2 0,-7-5 0,0 9 0,-5-1 0,-2-5 0,-2-8 0,-8-12 0,-21-10 0,0 1 0,0-1 0,0 0 0,0 0 0,0 0 0,0 0 0,0 0 0,-1 0 0,1 0 0,0 0 0,0 0 0,0-1 0,0 1 0,0 0 0,0-1 0,0 1 0,0-2 0,0 1 0,0 1 0,0-1 0,0 0 0,0 0 0,-1 0 0,1 0 0,0-1 0,-1 1 0,1 0 0,-1 0 0,1 0 0,-1-2 0,6-27 0,-4-4 0,-2-8 0,-1 1 0,0-3 0,-1 4 0,1 2 0,1-1 0,-1 3 0,1 2 0,0 3 0,0 2 0,0 2 0,0 1 0,0 10 0,0 27 0,0 17 0,0 18 0,0 20 0,0 5 0,0 5 0,0-2 0,0 1 0,0 0 0,0-5 0,0-4 0,0-11 0,0-3 0,0-3 0,0-6 0,0-5 0,0-5 0,0 1 0,0-1 0,0-2 0,0-1 0,0-2 0,0-6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29:35.18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742.12622"/>
      <inkml:brushProperty name="anchorY" value="-1843.46899"/>
      <inkml:brushProperty name="scaleFactor" value="0.5"/>
    </inkml:brush>
  </inkml:definitions>
  <inkml:trace contextRef="#ctx0" brushRef="#br0">1 491 24575,'0'0'0,"4"0"0,8 0 0,4 0 0,-1-10 0,-2-6 0,-4-6 0,-2-2 0,6-8 0,0-1 0,-3 0 0,-1-9 0,-4 1 0,-1-8 0,-3 2 0,0-2 0,4 10 0,5 10 0,-8 27 0,-1 0 0,1 0 0,-1 0 0,1 1 0,-1-1 0,1 0 0,0 1 0,0-1 0,4-1 0,-5 2 0,1 0 0,0 0 0,0 1 0,0-1 0,0 0 0,0 1 0,1 0 0,-1-1 0,0 1 0,3 0 0,-3 1 0,1-1 0,0 1 0,-1 0 0,1 0 0,0 0 0,-1 0 0,1 0 0,4 3 0,22 11 0,1 6 0,-1 3 0,-1-3 0,-1 1 0,0 0 0,-1 1 0,0-5 0,-5 2 0,-6 0 0,-5-4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5:54.41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1,'0'1,"0"4,0 1,0 2,0 6,0 1,0 2,0 0,0-3,0-2,0 1,0-2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5:55.449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1,'0'1,"0"7,0 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5:57.38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1,'0'1,"0"4,0 1,0 2,0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5:58.713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50,'0'-2,"0"-2,0-2,0-3,0 0,0-2,0 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07.049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44.966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0,'0'0,"0"5,0 11,0 12,0 11,0 4,0 0,0-4,0-3,0-2,0-3,0-2,0 4,0-4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17.390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9,'0'-2,"0"0,0 0,0 0,0 2,0 4,0 2,0 2,0 2,0 0,0 1,0 0,0 0,0 0,0 0,0-2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18.095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19.421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1,'0'158,"0"-202,0 31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20.361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1,'0'1,"0"4,0 1,0 3,0 0,0 3,0 2,0-1,0 2,0-1,0 0,0-1,0-2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21.419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21.826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0,'0'4,"0"4,0 3,0 1,0-1,0 1,0 1,0 0,0 2,0-2,0 0,0-2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32.00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1,'0'3,"0"4,0 2,0 1,0 1,0 0,0 2,0 1,0-1,0 0,0-1,0-1,0-1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33.611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0,'0'2,"0"2,0 2,0 4,0 2,0 1,0 2,0-1,0 1,0-2,0-1,0-2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34.79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1,'0'0,"0"1,0 4,0 1,0 4,0 2,0 1,0-1,0 1,0-1,0-3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36.782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1,'0'1,"0"7,0 3,0 4,0 1,0-1,0 1,0 0,0-4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46.391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1,'0'0,"0"5,0 6,0 6,0 6,0 7,0 4,0 1,0 0,0-2,0-7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37.594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0,'0'2,"0"2,0 3,0 1,0 2,0 0,0 1,0 0,0 2,0 0,0-2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39.324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0,'0'0,"0"2,0 2,0 3,0 1,0 3,0 2,0 1,0 0,0-1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39.665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40.041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1,'0'1,"0"4,0 1,0 3,0 2,0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47.643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0,'0'0,"0"2,0 4,0 4,0 7,0 2,0 1,0 0,0 2,0-4,0-3,0-4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48.453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0,'0'2,"0"4,0 5,0 2,0 2,0 1,0 1,0 0,0-4,0 0,0 0,0 3,0 0,0 0,0-4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49.76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1,'0'1,"0"4,0 1,0 4,0 2,0 1,0 0,0 1,0 4,0 0,0 3,0 2,0 1,0-1,0 0,0-3,0-5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51.07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0,'0'0,"0"2,0 2,0 5,0 3,0 4,0 1,0-1,0 3,0-1,0 1,0-1,0-3,0-1,0-3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52.870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1,'0'1,"0"4,0 1,0 4,0 4,0 1,0 2,0 0,0 0,0 1,0 1,0 0,0-3,0-1,0-2,0-2,0 2,0-2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53.85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0,'0'2,"0"6,0 3,0 4,0 0,0 1,0 0,0-1,0 0,0-2,0-3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47.857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1,'0'5,"0"6,0 16,0 8,0 3,0 4,0 1,0-4,0-2,0 2,0-2,0-1,0-8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6:54.933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0,'0'2,"0"2,0 3,0 1,0 2,0 4,0 1,0 3,0-1,0-1,0-2,0 1,0-1,0-3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7:11.686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1,'0'2,"0"6,0 6,0 3,0 4,0 3,0 7,0 5,0-1,0 1,0-3,0-1,0-2,0-8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7:13.729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0,'0'5,"0"4,0 3,0 1,0 2,0 0,0 0,0 2,0 1,0 0,0 1,0 0,0 2,0-1,0-1,0-4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7:14.55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0,'0'7,"0"5,0 8,0 4,0 4,0 7,0 1,0 3,0-3,0-1,0-6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7:15.561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1,'0'5,"0"4,0 5,0 2,0 7,0 1,0-1,0 0,0 1,0 2,0-2,0-2,0-1,0 2,0 1,0 0,0-6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27:17.741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1,'0'2,"0"6,0 4,0 2,0 4,0 0,0-1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29:32.8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0 278 24575,'0'0'0,"0"-4"0,16-2 0,15 1 0,6 0 0,13 2 0,4 1 0,-2 6 0,0 1 0,-1 11 0,11 9 0,-11 5 0,-5 2 0,-7-5 0,0 9 0,-5-1 0,-2-5 0,-2-8 0,-8-12 0,-21-10 0,0 1 0,0-1 0,0 0 0,0 0 0,0 0 0,0 0 0,0 0 0,-1 0 0,1 0 0,0 0 0,0 0 0,0-1 0,0 1 0,0 0 0,0-1 0,0 1 0,0-2 0,0 1 0,0 1 0,0-1 0,0 0 0,0 0 0,-1 0 0,1 0 0,0-1 0,-1 1 0,1 0 0,-1 0 0,1 0 0,-1-2 0,6-27 0,-4-4 0,-2-8 0,-1 1 0,0-3 0,-1 4 0,1 2 0,1-1 0,-1 3 0,1 2 0,0 3 0,0 2 0,0 2 0,0 1 0,0 10 0,0 27 0,0 17 0,0 18 0,0 20 0,0 5 0,0 5 0,0-2 0,0 1 0,0 0 0,0-5 0,0-4 0,0-11 0,0-3 0,0-3 0,0-6 0,0-5 0,0-5 0,0 1 0,0-1 0,0-2 0,0-1 0,0-2 0,0-6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29:35.18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742.12622"/>
      <inkml:brushProperty name="anchorY" value="-1843.46899"/>
      <inkml:brushProperty name="scaleFactor" value="0.5"/>
    </inkml:brush>
  </inkml:definitions>
  <inkml:trace contextRef="#ctx0" brushRef="#br0">1 491 24575,'0'0'0,"4"0"0,8 0 0,4 0 0,-1-10 0,-2-6 0,-4-6 0,-2-2 0,6-8 0,0-1 0,-3 0 0,-1-9 0,-4 1 0,-1-8 0,-3 2 0,0-2 0,4 10 0,5 10 0,-8 27 0,-1 0 0,1 0 0,-1 0 0,1 1 0,-1-1 0,1 0 0,0 1 0,0-1 0,4-1 0,-5 2 0,1 0 0,0 0 0,0 1 0,0-1 0,0 0 0,0 1 0,1 0 0,-1-1 0,0 1 0,3 0 0,-3 1 0,1-1 0,0 1 0,-1 0 0,1 0 0,0 0 0,-1 0 0,1 0 0,4 3 0,22 11 0,1 6 0,-1 3 0,-1-3 0,-1 1 0,0 0 0,-1 1 0,0-5 0,-5 2 0,-6 0 0,-5-4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58:42.954"/>
    </inkml:context>
    <inkml:brush xml:id="br0">
      <inkml:brushProperty name="width" value="0.2" units="cm"/>
      <inkml:brushProperty name="height" value="0.2" units="cm"/>
      <inkml:brushProperty name="color" value="#FF0066"/>
      <inkml:brushProperty name="ignorePressure" value="1"/>
    </inkml:brush>
  </inkml:definitions>
  <inkml:trace contextRef="#ctx0" brushRef="#br0">0 0,'0'10229,"0"-10149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58:46.078"/>
    </inkml:context>
    <inkml:brush xml:id="br0">
      <inkml:brushProperty name="width" value="0.2" units="cm"/>
      <inkml:brushProperty name="height" value="0.2" units="cm"/>
      <inkml:brushProperty name="color" value="#FF0066"/>
      <inkml:brushProperty name="ignorePressure" value="1"/>
    </inkml:brush>
  </inkml:definitions>
  <inkml:trace contextRef="#ctx0" brushRef="#br0">0 0,'0'2387,"0"-2363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48.666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1,'0'5,"0"6,0 6,0 6,0 2,0 3,0 10,0 5,0 3,0 0,0 5,0 0,0-5,0-4,0-11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1:59:15.781"/>
    </inkml:context>
    <inkml:brush xml:id="br0">
      <inkml:brushProperty name="width" value="0.2" units="cm"/>
      <inkml:brushProperty name="height" value="0.2" units="cm"/>
      <inkml:brushProperty name="color" value="#FF0066"/>
      <inkml:brushProperty name="ignorePressure" value="1"/>
    </inkml:brush>
  </inkml:definitions>
  <inkml:trace contextRef="#ctx0" brushRef="#br0">0 0,'17591'0,"-17565"0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25.92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1135 53 24575,'-76'1'0,"-1"-4"0,-85-15 0,77 4 0,0 4 0,-116 1 0,65 9 0,-102 3 0,235-3 0,-1 0 0,1 0 0,0 0 0,0 1 0,0 0 0,0-1 0,0 1 0,0 0 0,0 1 0,0-1 0,0 0 0,0 1 0,0 0 0,1 0 0,-1 0 0,1 0 0,-1 0 0,1 0 0,0 0 0,-3 5 0,3-3 0,0 0 0,0 0 0,1 0 0,0 0 0,-1 0 0,2 0 0,-1 0 0,0 0 0,1 1 0,0-1 0,0 0 0,0 1 0,0-1 0,1 0 0,1 7 0,5 15 0,1 0 0,1 0 0,15 32 0,47 75 0,-32-62 0,4 18 0,-4 1 0,-4 2 0,23 96 0,13 9 0,-27-83 0,-42-110 0,-1 0 0,0 1 0,1-1 0,0 0 0,0 0 0,0 0 0,0 0 0,1-1 0,0 1 0,0-1 0,0 1 0,0-1 0,0 0 0,0 0 0,1 0 0,0-1 0,-1 1 0,1-1 0,0 0 0,0 0 0,0 0 0,1 0 0,-1-1 0,0 0 0,9 2 0,43 3 0,-1-2 0,109-7 0,-66 0 0,-9 2-109,-17 2-309,0-4-1,136-21 0,-170 15-6407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26.81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0 153 24575,'0'-5'0,"5"-1"0,5-4 0,10 0 0,15-3 0,6 1 0,5 2 0,7 3 0,13-6 0,0-1 0,-8 2 0,-4-2 0,1 2 0,-3 3 0,-7 3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28.22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2 24575,'8'-1'0,"-1"1"0,1 0 0,-1 0 0,0 1 0,1 0 0,-1 0 0,0 1 0,0 0 0,0 0 0,0 1 0,0 0 0,0 0 0,-1 1 0,1 0 0,-1 0 0,0 0 0,0 1 0,-1-1 0,1 1 0,-1 1 0,0-1 0,8 13 0,11 18 0,-1 1 0,-2 1 0,-2 1 0,20 55 0,-32-75 0,1 1 0,1-1 0,18 27 0,-18-30 0,0 0 0,0 0 0,-1 1 0,9 31 0,-17-48-28,1 1 1,-1 0-1,0 0 0,1 0 0,-1 0 0,0 0 0,0 0 0,0 0 1,0 0-1,1 0 0,-1 0 0,-1 0 0,1 0 0,0 0 0,0 0 0,0 0 1,0 0-1,-1 0 0,1 0 0,-1-1 0,1 1 0,0 0 0,-1 0 1,1 0-1,-1 0 0,0-1 0,1 1 0,-1 0 0,0 0 0,1-1 1,-1 1-1,0-1 0,0 1 0,0-1 0,1 1 0,-1-1 0,0 1 0,0-1 1,0 0-1,0 1 0,0-1 0,0 0 0,0 0 0,0 0 0,0 1 1,0-1-1,0 0 0,-1-1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28.61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0 115 24575,'5'0'0,"5"-5"0,1-5 0,4-1 0,2-4 0,5 2 0,1-3 0,7 3 0,1 2 0,1 0 0,4 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30.11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24575,'10'3'0,"1"0"0,-1 1 0,0 1 0,0 0 0,-1 0 0,1 1 0,-1 0 0,-1 1 0,1 0 0,-1 0 0,0 1 0,-1 0 0,11 14 0,5 11 0,-2 0 0,24 52 0,-23-39 0,-9-22 0,-7-10 0,1 0 0,0-1 0,1 0 0,20 23 0,-28-36 0,0 0 0,0 1 0,0-1 0,1 0 0,-1 0 0,0 1 0,1-1 0,-1 0 0,0 0 0,1 1 0,-1-1 0,0 0 0,1 0 0,-1 0 0,0 1 0,1-1 0,-1 0 0,0 0 0,1 0 0,-1 0 0,1 0 0,-1 0 0,0 0 0,1 0 0,-1 0 0,1 0 0,-1 0 0,0 0 0,1 0 0,-1 0 0,1 0 0,-1-1 0,0 1 0,1 0 0,6-14 0,-3-25 0,-4 37 0,0-20 24,1-1 0,2 1 0,0 0 0,8-29 0,-8 44-107,-1 0 1,1 0-1,0 0 1,0 1-1,1-1 1,0 1-1,0 0 1,0 0-1,1 1 1,0-1-1,0 1 1,0 0-1,1 0 1,0 1-1,0 0 1,0 0-1,9-5 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30.69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27 24575,'4'-5'0,"6"-5"0,6-1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31.01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24575,'0'8'0,"0"8"0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31.37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200 0 24575,'-9'0'0,"-7"0"0,-5 0 0,-8 0 0,-8 0 0,-7 0 0,1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33.31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58 625 24575,'1'0'0,"0"0"0,0-1 0,0 1 0,0 0 0,0 0 0,0-1 0,-1 1 0,1 0 0,0-1 0,0 1 0,0-1 0,-1 1 0,1-1 0,0 1 0,0-1 0,-1 0 0,1 1 0,0-1 0,-1 0 0,1 0 0,-1 1 0,1-1 0,-1 0 0,0 0 0,1 0 0,-1 0 0,0 0 0,1 1 0,-1-1 0,0 0 0,0 0 0,0 0 0,0 0 0,0 0 0,0 0 0,0 0 0,0 0 0,0 0 0,0 0 0,-1 1 0,1-3 0,-1-2 0,0 0 0,0 0 0,-1 1 0,1-1 0,-1 0 0,-3-6 0,-5-6 0,2 0 0,0-1 0,0-1 0,2 1 0,0-1 0,2 0 0,-5-39 0,5 14 0,3 1 0,7-68 0,-6 104 0,1 0 0,0 0 0,1 0 0,-1 0 0,1 1 0,1-1 0,-1 1 0,1-1 0,0 1 0,1 0 0,-1 0 0,1 0 0,0 1 0,8-8 0,-6 7 0,2 0 0,-1 1 0,1-1 0,-1 2 0,1-1 0,1 1 0,-1 0 0,1 1 0,14-5 0,12 1 0,0 2 0,1 1 0,-1 2 0,55 3 0,-69 0 0,-11-1 0,0 0 0,0 0 0,0 2 0,0-1 0,-1 1 0,18 6 0,-23-7 0,0 2 0,0-1 0,-1 0 0,1 1 0,-1 0 0,1 0 0,-1 0 0,0 0 0,0 1 0,0-1 0,0 1 0,-1-1 0,1 1 0,-1 0 0,0 0 0,0 0 0,1 6 0,2 4 0,-1 1 0,-1 1 0,0-1 0,-1 0 0,0 1 0,-1 17 0,-2 4 0,-8 52 0,5-70 0,0-1 0,-1 1 0,-1-1 0,-1 0 0,-1 0 0,0-1 0,-1 0 0,-1 0 0,-1-1 0,0-1 0,-1 1 0,-1-2 0,0 0 0,-17 14 0,25-24 10,-2 0 0,1 0 0,0 0 0,-1 0 0,0-1 0,0 0 0,0-1 0,0 0 0,0 0 0,0 0 0,-8 0 0,-7 0-505,0-1 0,-30-3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49.511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1,'0'4,"0"7,0 7,0 8,0 6,0 2,0 0,0-1,0 8,0 3,0 2,0-1,0-4,0-9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34.71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24575,'37'98'0,"58"108"0,0 1 0,-87-184 0,-1 1 0,-1 0 0,-2 1 0,0-1 0,-2 1 0,0 27 0,9 67 0,-5-99 0,-2-31 0,-1-37 0,-5-13 0,-2 0 0,-16-74 0,9 71 0,-6-126 0,17 177-170,0-1-1,0 1 0,2 0 1,-1 0-1,2 0 0,0 0 1,5-14-1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36.26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1 237 24575,'0'-6'0,"1"1"0,0-1 0,0 0 0,1 1 0,0 0 0,0-1 0,0 1 0,0 0 0,1 0 0,0 0 0,0 0 0,0 0 0,1 1 0,-1 0 0,8-7 0,6-5 0,1 1 0,25-17 0,-39 29 0,4-2 0,14-11 0,35-19 0,-48 31 0,1 0 0,-1 0 0,1 1 0,0 0 0,1 1 0,-1 0 0,11-1 0,92 2-1365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39.74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0 164 24575,'0'0'0,"0"0"0,0 0 0,0-1 0,0 1 0,1 0 0,-1 0 0,0 0 0,0-1 0,0 1 0,0 0 0,0 0 0,0 0 0,0-1 0,1 1 0,-1 0 0,0 0 0,0 0 0,0 0 0,0-1 0,1 1 0,-1 0 0,0 0 0,0 0 0,0 0 0,1 0 0,-1 0 0,0 0 0,0 0 0,0-1 0,1 1 0,-1 0 0,0 0 0,0 0 0,1 0 0,-1 0 0,0 0 0,0 0 0,1 0 0,-1 0 0,0 1 0,0-1 0,0 0 0,1 0 0,-1 0 0,0 0 0,0 0 0,0 0 0,1 0 0,-1 0 0,0 1 0,16 7 0,-15-7 0,15 9 0,0 2 0,-1 0 0,-1 1 0,24 26 0,47 69 0,100 161 0,75 101 0,-230-336 0,-30-33 0,1-1 0,-1 1 0,0-1 0,1 0 0,-1 1 0,0-1 0,1 0 0,-1 1 0,1-1 0,-1 0 0,0 1 0,1-1 0,-1 0 0,1 0 0,-1 0 0,1 1 0,-1-1 0,1 0 0,-1 0 0,1 0 0,-1 0 0,1 0 0,-1 0 0,1 0 0,-1 0 0,1 0 0,-1 0 0,1 0 0,-1-1 0,1 1 0,-1 0 0,1 0 0,-1 0 0,1 0 0,-1-1 0,0 1 0,1 0 0,-1-1 0,1 1 0,-1 0 0,0-1 0,1 1 0,0-1 0,5-24 0,-2-26 0,-4-68 0,-2 63 0,7-61 0,5 49 0,2 2 0,4 0 0,2 0 0,32-73 0,-42 120 0,0 2 0,2-1 0,0 1 0,1 0 0,15-18 0,-24 33 0,0 0 0,1-1 0,-1 1 0,0 0 0,1 0 0,0 1 0,-1-1 0,1 0 0,0 1 0,0-1 0,0 1 0,0 0 0,0 0 0,0 0 0,0 1 0,4-1 0,-2 1 0,1 0 0,-1 0 0,1 0 0,-1 1 0,1 0 0,-1 0 0,1 1 0,7 2 0,6 5 0,0 1 0,0 1 0,29 22 0,-37-25 0,34 27 0,-1 1 0,44 49 0,69 91 0,-11-12 0,-94-105 0,-51-58 0,0 0 0,0 0 0,-1 0 0,1-1 0,0 1 0,0 0 0,0-1 0,0 1 0,0 0 0,0-1 0,1 1 0,-1-1 0,0 0 0,2 1 0,-3-1 0,1 0 0,-1 0 0,1 0 0,-1 0 0,1 0 0,-1 0 0,1 0 0,-1-1 0,1 1 0,-1 0 0,0 0 0,1-1 0,-1 1 0,1 0 0,-1 0 0,0-1 0,1 1 0,-1 0 0,0-1 0,1 1 0,-1-1 0,0 1 0,1-1 0,1-3 0,-1 0 0,0 0 0,0 0 0,0 0 0,0 0 0,0-8 0,3-351 0,-8 204 0,3 55-1365,0 12-5461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40.07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24575,'0'0'-8191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41.24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24575,'0'4'0,"0"7"0,0 9 0,0 6 0,0 8 0,0 2 0,0 0 0,0 1 0,0 0 0,5-6 0,0 4 0,1 1 0,-2-2 0,0-1 0,-2-3 0,-1-1 0,-1-2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44.2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135 578 24575,'12'-9'0,"0"-1"0,1 1 0,0 1 0,0 0 0,1 1 0,0 1 0,16-6 0,-9 3 0,1 0 0,21-15 0,8-12 0,-2-2 0,-2-2 0,68-74 0,-109 107 0,0 0 0,-1 0 0,0 0 0,0-1 0,-1 0 0,1 0 0,-2 0 0,1 0 0,-1-1 0,-1 1 0,1-1 0,-1 0 0,-1 1 0,0-1 0,0 0 0,-1 0 0,0 0 0,0 0 0,-1 0 0,0 0 0,-4-13 0,4 20 0,-1-1 0,1 1 0,-1-1 0,0 1 0,0-1 0,0 1 0,0 0 0,0 0 0,0 0 0,0 0 0,-1 0 0,1 1 0,-1-1 0,1 1 0,-1-1 0,0 1 0,0 0 0,0 0 0,1 0 0,-1 0 0,0 1 0,-5-1 0,-7-1 0,-1 1 0,0 1 0,-16 1 0,20-1 0,-7 1 0,1 0 0,-1 1 0,1 1 0,0 0 0,0 1 0,0 2 0,1-1 0,-1 2 0,1 0 0,1 2 0,-1-1 0,2 2 0,-1 0 0,1 1 0,-16 15 0,5-2 0,0 2 0,2 0 0,1 2 0,-24 37 0,37-50 0,2 1 0,0 0 0,0 0 0,2 1 0,0-1 0,1 1 0,0 1 0,2-1 0,0 1 0,-1 27 0,4-28 0,-1 24 0,7 67 0,-4-99 0,0 0 0,1 0 0,0-1 0,1 1 0,0-1 0,0 0 0,1 0 0,-1 0 0,10 11 0,10 9 0,29 27 0,-23-25 0,199 199 0,-207-211 0,1-1 0,0-1 0,1-1 0,1-1 0,1-1 0,-1-2 0,38 12 0,-57-20-57,-1-1 0,1 0 1,0 0-1,0 0 0,0-1 0,0 0 0,0 0 0,0-1 0,1 0 0,-1 0 0,0 0 1,0-1-1,0 0 0,0 0 0,0 0 0,0-1 0,0 0 0,0 0 0,-1 0 1,1-1-1,-1 0 0,1 0 0,6-6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45.29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24575,'5'0'0,"5"0"0,6 5 0,4 5 0,4 10 0,2 15 0,0 10 0,1 2 0,-4-2 0,-6-1 0,-2-3 0,1-4 0,3-4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45.87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24575,'0'0'-8191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48.25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450 84 24575,'0'-4'0,"0"1"0,-1 0 0,1-1 0,-1 1 0,0 0 0,0 0 0,0 0 0,0 0 0,0 0 0,-1 0 0,0 0 0,1 0 0,-1 0 0,0 0 0,0 1 0,-1-1 0,1 1 0,0 0 0,-1 0 0,1 0 0,-1 0 0,0 0 0,0 0 0,0 1 0,0-1 0,0 1 0,0 0 0,0 0 0,0 0 0,0 0 0,-6 0 0,-10-3 0,-2 2 0,1 0 0,0 2 0,-21 1 0,19-1 0,7 1 0,0-1 0,0 2 0,0 0 0,1 0 0,-28 9 0,35-8 0,0 0 0,0 1 0,0-1 0,1 1 0,0 0 0,0 1 0,0 0 0,0 0 0,1 0 0,-1 0 0,1 1 0,1 0 0,-8 11 0,7-7 0,1-1 0,-1 1 0,2 0 0,-1 1 0,2-1 0,-1 0 0,1 1 0,1 0 0,-1 11 0,2 19 0,4 43 0,0-12 0,-4-55 0,1-1 0,1 0 0,0 0 0,1 0 0,1 0 0,1-1 0,0 1 0,1-1 0,0 0 0,2-1 0,-1 0 0,2 0 0,0 0 0,17 19 0,-13-18 0,2 0 0,0-1 0,1 0 0,22 14 0,-33-23 0,1-1 0,1-1 0,-1 1 0,0-1 0,1 0 0,0-1 0,-1 1 0,1-1 0,0 0 0,0-1 0,0 0 0,1 0 0,-1-1 0,0 0 0,13-1 0,-18 1 0,1-1 0,0 0 0,-1 0 0,1-1 0,-1 1 0,1 0 0,-1-1 0,1 1 0,-1-1 0,0 0 0,0 0 0,0 0 0,0 0 0,0 0 0,0 0 0,-1-1 0,1 1 0,-1 0 0,1-1 0,-1 1 0,0-1 0,1-5 0,2-5 0,-1 0 0,-1 0 0,2-23 0,-1 2 0,6-54 0,-2-153 0,-7 237 0,0 0 0,0 1 0,0-1 0,1 1 0,0-1 0,0 1 0,0 0 0,1-5 0,-1 8 0,-1-1 0,1 0 0,-1 1 0,0-1 0,1 0 0,-1 1 0,1-1 0,0 1 0,-1-1 0,1 1 0,-1-1 0,1 1 0,0-1 0,-1 1 0,1 0 0,0-1 0,-1 1 0,1 0 0,0 0 0,0-1 0,-1 1 0,1 0 0,0 0 0,0 0 0,-1 0 0,1 0 0,0 0 0,0 0 0,-1 0 0,1 0 0,0 1 0,0-1 0,-1 0 0,1 0 0,0 1 0,-1-1 0,1 0 0,0 1 0,-1-1 0,1 1 0,0-1 0,-1 1 0,1-1 0,-1 1 0,1 0 0,13 12 0,-1 0 0,-1 1 0,-1 0 0,0 1 0,0 1 0,10 21 0,-2-5 0,62 107 0,31 50 0,25 53 0,-97-163 0,46 97 0,-78-160 0,-1 1 0,0 0 0,-2 0 0,0 0 0,0 1 0,-2 0 0,2 23 0,-5 130 0,-2-88 0,2-78 0,0 0 0,0 0 0,-1 0 0,1 0 0,-1 0 0,-3 9 0,3-12 0,0-1 0,0 1 0,0-1 0,0 1 0,0-1 0,0 1 0,0-1 0,-1 1 0,1-1 0,0 0 0,-1 0 0,1 0 0,-1 0 0,0 0 0,1 0 0,-1 0 0,0 0 0,1-1 0,-1 1 0,0-1 0,0 1 0,-3 0 0,-9 0 0,-1-1 0,1 0 0,0-1 0,-1 0 0,1-1 0,0-1 0,-15-4 0,-9-4 0,-48-21 0,46 14 0,-69-43 0,88 48 0,1-2 0,1 0 0,0-1 0,-29-33 0,44 45-170,1-1-1,0 1 0,0-1 1,0 0-1,1 0 0,0 0 1,-2-6-1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49.26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50.912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0,'0'10,"0"7,0 7,0 3,0 2,0 1,0 5,0 1,0 0,0-7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50.70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24575,'11'7'0,"-1"0"0,1 1 0,-2 1 0,1-1 0,-1 1 0,14 19 0,-14-17 0,307 402 0,-179-223 0,153 216 0,-236-324 0,49 68 0,-92-134 0,-2 1 0,0-1 0,-1 2 0,-1-1 0,0 1 0,7 32 0,-1-4 0,18 93-1365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51.98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53 396 24575,'-1'-8'0,"0"-1"0,0 1 0,-1 0 0,-1 0 0,1 0 0,-1 0 0,-5-8 0,-6-23 0,9 20 0,1 1 0,0 0 0,2-1 0,0 0 0,1 0 0,2-23 0,0 35 0,0 0 0,0 0 0,1-1 0,0 2 0,0-1 0,1 0 0,0 0 0,5-8 0,-5 11 0,-1 0 0,1 1 0,0-1 0,0 1 0,0 0 0,1 0 0,-1 0 0,1 0 0,0 1 0,0-1 0,0 1 0,0 0 0,0 0 0,7-2 0,4 0 0,1 1 0,0 1 0,-1 0 0,1 0 0,0 2 0,0 0 0,0 1 0,0 0 0,0 2 0,-1 0 0,1 0 0,-1 1 0,0 1 0,15 7 0,-20-6 0,-1 0 0,-1 0 0,1 0 0,-1 1 0,0 1 0,-1-1 0,0 1 0,0 0 0,-1 1 0,11 18 0,4 10 0,20 54 0,-34-75 0,124 294 0,-84-216 64,-26-52-778,19 48-1,-28-54-6111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52.83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24575,'3'2'0,"-1"-1"0,1 1 0,-1 0 0,0 0 0,1 0 0,-1 0 0,0 0 0,0 0 0,0 0 0,-1 1 0,1-1 0,-1 1 0,2 3 0,4 4 0,66 98 0,84 165 0,-30-45 0,-28-66 0,163 282 0,-149-241-1365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54.01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20 493 24575,'-2'-3'0,"0"0"0,0 1 0,0-1 0,0-1 0,1 1 0,-1 0 0,1 0 0,0-1 0,0 1 0,0 0 0,0-1 0,1 1 0,-1-1 0,1 1 0,0-1 0,0 1 0,0-1 0,0 0 0,1 1 0,0 0 0,-1-1 0,1 1 0,1-1 0,-1 1 0,3-6 0,0 0 0,1 0 0,-1 0 0,2 0 0,-1 1 0,1 0 0,0 0 0,14-13 0,-2 5 0,1 1 0,1 2 0,0 0 0,0 0 0,1 2 0,1 1 0,0 1 0,0 0 0,1 2 0,0 1 0,0 0 0,33-2 0,-36 5 0,-1-1 0,1 0 0,-1-2 0,33-13 0,72-42 0,41-26-1365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55.63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83 1 24575,'-1'11'0,"-1"1"0,0 0 0,-1 0 0,0-1 0,-1 1 0,0-1 0,-9 16 0,-11 34 0,16-27 0,1 1 0,2 1 0,1-1 0,2 1 0,1 0 0,6 53 0,-4-82 0,0-1 0,1 0 0,0 1 0,0-1 0,0 0 0,0 0 0,1 0 0,0-1 0,1 1 0,-1 0 0,1-1 0,0 0 0,0 0 0,1 0 0,-1-1 0,1 1 0,0-1 0,0 0 0,1-1 0,-1 1 0,1-1 0,0 0 0,0 0 0,9 2 0,9 3 0,0-1 0,1-2 0,-1 0 0,49 1 0,-46-4 0,-1 2 0,29 6 0,-44-7 0,0 0 0,-1 0 0,0 1 0,0 1 0,0 0 0,0 0 0,16 12 0,-21-12 0,-1 0 0,1 1 0,-1 0 0,0 0 0,-1 0 0,0 0 0,0 0 0,0 1 0,0-1 0,-1 1 0,0 0 0,-1 0 0,1 0 0,-1 0 0,-1 0 0,1 0 0,-2 10 0,0 11 0,-1 0 0,-1 0 0,-8 27 0,8-40-341,-2 0 0,1-1-1,-9 17 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57.48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267 1 24575,'-2'0'0,"0"1"0,0 0 0,0-1 0,1 1 0,-1 0 0,0 0 0,0 0 0,1 1 0,-1-1 0,1 0 0,-1 1 0,-1 1 0,-5 4 0,-28 21 0,0 1 0,2 2 0,-56 66 0,85-89 0,0 0 0,1 0 0,0 0 0,0 1 0,1-1 0,0 1 0,1 0 0,0 0 0,0 0 0,0 12 0,0 12 0,5 51 0,-1-32 0,-1-7 0,2-1 0,11 58 0,-10-83 0,2 0 0,0 0 0,1 0 0,0-1 0,2 0 0,0-1 0,20 28 0,9 2 0,1-2 0,55 47 0,-56-56 0,58 51 0,4-5 0,4-3 0,2-6 0,225 115 0,-211-134-1365,-76-36-5461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58.75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0 498 24575,'17'2'0,"-1"0"0,0 2 0,0-1 0,0 2 0,24 10 0,-24-9 0,22 10 0,53 30 0,-9-4 0,-76-39 0,-1-1 0,0 0 0,1 0 0,-1 0 0,1-1 0,0 0 0,0 0 0,-1-1 0,10 1 0,-12-1 0,-1-1 0,1 1 0,-1-1 0,0 1 0,1-1 0,-1 0 0,1 0 0,-1 0 0,0 0 0,0 0 0,0 0 0,0-1 0,0 1 0,0-1 0,0 0 0,0 1 0,0-1 0,-1 0 0,1 0 0,-1 0 0,1 0 0,-1 0 0,0 0 0,2-5 0,4-13 0,-1 0 0,5-29 0,-8 31 0,1 1 0,0 0 0,1 0 0,12-24 0,-14 36 0,0 0 0,0 0 0,0 0 0,1 0 0,0 1 0,0 0 0,0 0 0,0 0 0,1 0 0,-1 1 0,1 0 0,0-1 0,0 2 0,0-1 0,1 1 0,-1 0 0,1 0 0,6-2 0,-1 2 0,-1 0 0,1 1 0,0 0 0,0 0 0,0 2 0,0-1 0,22 4 0,-2 4 0,42 14 0,-46-12 0,-1-2 0,44 7 0,-66-15 0,-1 0 0,1 0 0,0 0 0,-1-1 0,0 1 0,1-1 0,-1 0 0,1 0 0,-1 0 0,0 0 0,0-1 0,1 1 0,-1-1 0,0 0 0,0 0 0,-1 0 0,1 0 0,0-1 0,-1 1 0,1-1 0,-1 1 0,0-1 0,0 0 0,0 0 0,0 0 0,1-4 0,6-9 0,-2-1 0,0 0 0,7-30 0,-11 38 0,57-245-1365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1:59:59.57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24575,'4'4'0,"2"7"0,4 0 0,13 8 0,17 5 0,14 7 0,7 7 0,6 2 0,5-2 0,-5 2 0,-1 2 0,-7-1 0,-10-3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0:00.30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24575,'0'9'0,"0"7"0,0 5 0,4 13 0,2 9 0,4 6 0,5-5 0,4 2 0,-1-1 0,1-4 0,-3-5 0,0-4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0:01.59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1 796 24575,'223'191'0,"-194"-169"0,-24-18 0,3 3 0,0-1 0,0 0 0,0-1 0,17 8 0,-24-13 0,0 1 0,1 0 0,-1-1 0,0 1 0,1-1 0,-1 0 0,1 1 0,-1-1 0,0 0 0,1 0 0,-1 0 0,1 0 0,-1 0 0,1 0 0,-1 0 0,0-1 0,1 1 0,-1-1 0,1 1 0,-1-1 0,0 1 0,0-1 0,1 1 0,-1-1 0,0 0 0,0 0 0,0 0 0,0 0 0,0 0 0,0 0 0,0 0 0,0 0 0,0 0 0,0 0 0,0-1 0,-1 1 0,1 0 0,0 0 0,-1-1 0,0 1 0,1-1 0,-1 0 0,4-13 0,-1 0 0,0-1 0,-1 1 0,-1 0 0,-1-17 0,-7-84 0,3 82 0,-5-68 0,-9-129 0,18 230 0,-1-2 0,1-1 0,0 1 0,0-1 0,0 0 0,1 1 0,-1-1 0,1 1 0,1-6 0,-2 9 0,0 0 0,0-1 0,1 1 0,-1 0 0,0-1 0,1 1 0,-1 0 0,0-1 0,1 1 0,-1 0 0,0-1 0,1 1 0,-1 0 0,1 0 0,-1 0 0,0-1 0,1 1 0,-1 0 0,1 0 0,-1 0 0,1 0 0,-1 0 0,1 0 0,-1 0 0,1 0 0,21 8 0,266 181 0,-189-122 0,-95-63 0,1-2 0,-1 1 0,1 0 0,-1-1 0,1 0 0,0 0 0,0 0 0,7 1 0,-10-3 0,-1 0 0,1 0 0,0 0 0,0 0 0,0 0 0,-1-1 0,1 1 0,0-1 0,0 1 0,-1-1 0,1 0 0,0 0 0,-1 0 0,1 0 0,-1 0 0,1 0 0,-1 0 0,0 0 0,1 0 0,-1-1 0,0 1 0,0 0 0,0-1 0,0 1 0,2-4 0,2-4 0,-1 0 0,0 0 0,0-1 0,-1 1 0,0-1 0,0 0 0,1-19 0,2-76 0,-6 83 0,-3-154 0,2-52 0,5 198-1365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51.286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1,'0'0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0:03.06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1 108 24575,'1'2'0,"1"-1"0,-1 0 0,1 0 0,-1 0 0,1 0 0,-1 0 0,1 0 0,0 0 0,0-1 0,-1 1 0,1-1 0,0 1 0,0-1 0,0 0 0,0 1 0,-1-1 0,1 0 0,0 0 0,0 0 0,0-1 0,0 1 0,-1 0 0,1-1 0,0 1 0,0-1 0,0 0 0,-1 1 0,1-1 0,0 0 0,-1 0 0,4-2 0,4-4 0,-1 0 0,1 0 0,-1-1 0,8-10 0,-7 9 0,-4 3 0,1 1 0,0 0 0,0 0 0,0 1 0,1 0 0,-1 0 0,1 1 0,0-1 0,0 1 0,1 1 0,-1-1 0,0 2 0,1-1 0,0 1 0,-1 0 0,1 0 0,0 1 0,12 0 0,-14 1 0,0 0 0,1 0 0,-1 0 0,0 1 0,0 0 0,0 0 0,0 1 0,0-1 0,-1 1 0,1 0 0,-1 1 0,0 0 0,0-1 0,0 2 0,0-1 0,-1 0 0,1 1 0,-1 0 0,0 0 0,-1 0 0,1 1 0,3 8 0,0 3 0,-1 1 0,0 0 0,-1 0 0,-2 0 0,4 37 0,-6 95 0,-2-85 0,2 42 0,0-24 0,-10 92 0,-12-75 0,21-100 0,0 0 0,0 1 0,-1-1 0,1 0 0,0 1 0,0-1 0,0 1 0,-1-1 0,1 0 0,0 1 0,0-1 0,0 1 0,0-1 0,0 1 0,0-1 0,0 1 0,0-1 0,0 0 0,0 1 0,0-1 0,0 1 0,0-1 0,0 1 0,1-1 0,-1 1 0,0-1 0,0 0 0,0 1 0,1-1 0,-1 1 0,0-1 0,0 0 0,1 1 0,-1-1 0,0 0 0,1 0 0,-1 1 0,0-1 0,1 0 0,-1 0 0,1 1 0,-1-1 0,0 0 0,1 0 0,-1 0 0,1 0 0,-1 1 0,1-1 0,-1 0 0,0 0 0,1 0 0,-1 0 0,1 0 0,-1 0 0,1 0 0,-1 0 0,1-1 0,-1 1 0,0 0 0,1 0 0,-1 0 0,1 0 0,-1 0 0,1-1 0,-1 1 0,0 0 0,1-1 0,33-20 0,-29 17 0,19-12 0,1 0 0,1 2 0,0 1 0,43-16 0,10-6 22,-63 27-220,0 0-1,0 1 1,0 1 0,1 1 0,0 0 0,25-4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0:04.18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24575,'32'36'0,"-1"2"0,46 76 0,-52-74 0,10 20 0,-3 1 0,32 85 0,-55-126 0,8 18 16,3-2 0,31 47 0,-7-15-1429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0:06.34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24575,'9'9'0,"-1"1"0,-1 0 0,1 1 0,-2-1 0,7 14 0,-7-13 0,0 0 0,0-1 0,1 0 0,0 0 0,0-1 0,12 11 0,17 8 0,0-2 0,52 27 0,1 1 0,25 21 0,266 181 0,-236-141 0,-142-114 0,12 13 0,-1-1 0,0 2 0,0 0 0,-1 0 0,-1 1 0,-1 1 0,10 21 0,47 129 0,-44-105 0,-1-1 0,-2 1 0,-2 1 0,-4 0 0,-2 1 0,4 86 0,-15-114-116,3 21-301,-2-1 1,-12 106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2:02:33.670"/>
    </inkml:context>
    <inkml:brush xml:id="br0">
      <inkml:brushProperty name="width" value="0.2" units="cm"/>
      <inkml:brushProperty name="height" value="0.2" units="cm"/>
      <inkml:brushProperty name="color" value="#FF0066"/>
      <inkml:brushProperty name="ignorePressure" value="1"/>
    </inkml:brush>
  </inkml:definitions>
  <inkml:trace contextRef="#ctx0" brushRef="#br0">0 1,'0'7521,"0"-7486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2:02:52.254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0,'0'6973,"0"-6949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2:03:14.467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1 0,'7921'0,"-7885"0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2:03:24.622"/>
    </inkml:context>
    <inkml:brush xml:id="br0">
      <inkml:brushProperty name="width" value="0.2" units="cm"/>
      <inkml:brushProperty name="height" value="0.2" units="cm"/>
      <inkml:brushProperty name="color" value="#FF0066"/>
      <inkml:brushProperty name="ignorePressure" value="1"/>
    </inkml:brush>
  </inkml:definitions>
  <inkml:trace contextRef="#ctx0" brushRef="#br0">0 0,'8343'0,"-8315"0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3:27.60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224 0 24575,'0'5'0,"0"9"0,0 12 0,-4 6 0,-6 2 0,-1-1 0,-4 3 0,-7 5 0,-5 3 0,-2-1 0,4 1 0,1-2 0,2-9 0,-1-5 0,12-12 0,17-22 0,12-10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3:27.9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85 24575,'4'0'0,"6"-4"0,6-11 0,1-7 0,0 0 0,-1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3:28.37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24575,'4'0'0,"6"4"0,6 6 0,0 6 0,-2 13 0,0 6 0,-2 6 0,-3 1 0,1-3 0,4-4 0,3-3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4:00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24575,'-1'0'-8191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51.867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1,'0'9,"0"9,0 5,0 9,0 3,0 1,0-1,0-6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2:03:30.874"/>
    </inkml:context>
    <inkml:brush xml:id="br0">
      <inkml:brushProperty name="width" value="0.2" units="cm"/>
      <inkml:brushProperty name="height" value="0.2" units="cm"/>
      <inkml:brushProperty name="color" value="#FF0066"/>
      <inkml:brushProperty name="ignorePressure" value="1"/>
    </inkml:brush>
  </inkml:definitions>
  <inkml:trace contextRef="#ctx0" brushRef="#br0">1 0,'443'0,"-861"0,1028 0,-592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22:03:31.840"/>
    </inkml:context>
    <inkml:brush xml:id="br0">
      <inkml:brushProperty name="width" value="0.2" units="cm"/>
      <inkml:brushProperty name="height" value="0.2" units="cm"/>
      <inkml:brushProperty name="color" value="#FF0066"/>
      <inkml:brushProperty name="ignorePressure" value="1"/>
    </inkml:brush>
  </inkml:definitions>
  <inkml:trace contextRef="#ctx0" brushRef="#br0">0 0,'588'0,"-573"0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3:35.55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24575,'8'0'0,"-1"1"0,1 0 0,-1 0 0,1 1 0,-1 0 0,0 0 0,0 1 0,0 0 0,0 0 0,11 8 0,4 4 0,34 30 0,-28-21 0,144 125 0,-30-24 0,-115-105 0,-20-16 0,0 1 0,-1 0 0,1 0 0,-1 1 0,9 10 0,-14-14 0,1 0 0,-1 0 0,0 0 0,0 0 0,-1 0 0,1 0 0,0 0 0,-1 0 0,1 0 0,-1 1 0,1-1 0,-1 0 0,0 0 0,0 0 0,0 1 0,-1-1 0,1 0 0,0 0 0,-1 0 0,1 0 0,-1 1 0,0-1 0,0 0 0,0 0 0,-2 3 0,-7 11 0,-1-1 0,0 0 0,-1-1 0,-15 14 0,10-11 0,2-1 0,-15 23 0,15-17 0,-66 111 0,36-60-1365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3:39.73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 24575,'0'0'-8191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3:40.06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0 24575,'0'9'0,"0"7"0,0 5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3:40.56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0 261 24575,'0'4'0,"5"-2"0,5-3 0,1-13 0,4-18 0,7-12 0,5 1 0,-2-1 0,-2-2 0,5 3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3:42.79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799 719 24575,'-21'-24'0,"2"0"0,1-1 0,-25-45 0,18 28 0,-64-115 0,-17-27 0,82 148 0,-1 1 0,-55-59 0,77 91 0,-23-19 0,25 21 0,0 1 0,1 0 0,-1-1 0,0 1 0,0 0 0,1 0 0,-1-1 0,0 1 0,0 0 0,1 0 0,-1 0 0,0 0 0,0 0 0,1 0 0,-1 0 0,0 0 0,0 0 0,0 1 0,1-1 0,-1 0 0,0 0 0,1 1 0,-1-1 0,0 0 0,1 1 0,-1-1 0,0 1 0,1-1 0,-1 1 0,1-1 0,-1 1 0,0-1 0,1 1 0,0 0 0,-1-1 0,1 1 0,-1 0 0,1-1 0,-1 2 0,-3 10 0,-1 0 0,2 0 0,0 0 0,0 0 0,-1 20 0,-6 24 0,-16 62 0,-13 45 0,31-138 0,-1 0 0,-1-1 0,-2 0 0,-18 31 0,-97 126-1365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3:43.14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1 1 24575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3:45.53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24575,'22'2'0,"0"1"0,0 0 0,0 2 0,-1 0 0,28 12 0,11 1 0,-8-4 0,-2 3 0,0 1 0,60 32 0,-71-33 0,-31-15 0,0 1 0,-1 0 0,1 1 0,-1-1 0,0 1 0,7 6 0,-12-8 0,0-1 0,0 1 0,-1 0 0,1 0 0,-1 0 0,0 0 0,1 0 0,-1 0 0,0 1 0,0-1 0,0 0 0,-1 0 0,1 1 0,0-1 0,-1 1 0,0-1 0,0 1 0,1-1 0,-1 0 0,0 1 0,-1-1 0,1 1 0,0-1 0,-1 1 0,0 1 0,-11 35 31,-1-1 0,-2 0 0,-20 35 1,16-35-529,2 0 0,-20 66 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3:51.38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1035 0 24575,'-4'0'0,"-7"0"0,-9 0 0,-19 0 0,-25 0 0,-11 0 0,-23 5 0,-13 1 0,0 3 0,1 6 0,10 0 0,5-3 0,13 1 0,18-1 0,13-4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52.211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1,'0'0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3:52.02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24575,'0'1527'0,"0"-1518"0,-1-1 0,1 0 0,1 0 0,-1 0 0,1 0 0,4 14 0,-5-20 0,1-1 0,0 1 0,0 0 0,0 0 0,0-1 0,0 1 0,0-1 0,1 1 0,-1-1 0,0 1 0,1-1 0,-1 0 0,1 1 0,-1-1 0,1 0 0,0 0 0,-1 0 0,1 0 0,0-1 0,0 1 0,0 0 0,0-1 0,0 1 0,0-1 0,0 0 0,-1 0 0,5 1 0,11-2 0,0-1 0,0 0 0,0-1 0,27-8 0,-18 4 0,576-131 0,-524 121 0,-33 7-1365,-13 2-5461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3:52.68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1 24575,'9'0'0,"16"0"0,22 0 0,11 0 0,18 0 0,14 0 0,9 0 0,-4 0 0,-4 0 0,-18 0-8191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4:03.79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8 24575,'1'-1'0,"0"0"0,0 1 0,1-1 0,-1 0 0,0 1 0,1-1 0,-1 0 0,1 1 0,-1 0 0,1-1 0,-1 1 0,0 0 0,1-1 0,-1 1 0,1 0 0,-1 0 0,1 1 0,-1-1 0,1 0 0,-1 0 0,1 1 0,-1-1 0,1 1 0,1 0 0,1 0 0,0 1 0,0 0 0,0 1 0,0-1 0,0 0 0,0 1 0,3 3 0,12 15 0,0 1 0,-2 1 0,0 0 0,14 28 0,-6-12 0,88 148 0,159 360 0,-263-525 0,-7-13 0,2-1 0,-1 1 0,1-1 0,1 0 0,-1 0 0,11 13 0,-15-21 0,0 0 0,1 1 0,-1-1 0,0 0 0,0 0 0,1 0 0,-1 1 0,0-1 0,0 0 0,1 0 0,-1 0 0,0 0 0,0 0 0,1 0 0,-1 1 0,0-1 0,1 0 0,-1 0 0,0 0 0,0 0 0,1 0 0,-1 0 0,0 0 0,1 0 0,-1 0 0,0 0 0,0 0 0,1-1 0,-1 1 0,0 0 0,1 0 0,-1 0 0,0 0 0,0 0 0,1 0 0,-1-1 0,0 1 0,0 0 0,1 0 0,-1 0 0,0-1 0,0 1 0,0 0 0,1 0 0,-1-1 0,0 1 0,0 0 0,0 0 0,0-1 0,0 1 0,0 0 0,0-1 0,1 1 0,-1-1 0,3-12 0,1 0 0,-2 0 0,0-1 0,0 1 0,-1-1 0,-2-16 0,3-16 0,3-22-1365,-1 7-5461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4:04.74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1 24575,'0'0'-8191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4:06.92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1305 24575,'1'-9'0,"1"1"0,-1 0 0,2 0 0,-1 0 0,1 0 0,0 0 0,1 1 0,0-1 0,7-10 0,7-13 0,-5 1 0,10-35 0,-16 42 0,1 0 0,1 1 0,21-37 0,-28 56 0,-1 0 0,1 1 0,0-1 0,0 0 0,0 1 0,0-1 0,1 1 0,-1 0 0,1 0 0,-1 0 0,1 0 0,0 0 0,0 1 0,0-1 0,0 1 0,0-1 0,0 1 0,0 0 0,0 1 0,1-1 0,-1 0 0,0 1 0,0 0 0,1 0 0,-1 0 0,5 0 0,1 3 0,1-1 0,-1 2 0,1-1 0,-1 1 0,0 1 0,-1-1 0,13 10 0,107 82 0,-19-11 0,-108-84 0,0 0 0,0 0 0,1 0 0,-1 0 0,0 0 0,1 0 0,-1 0 0,1 0 0,-1-1 0,1 1 0,-1-1 0,1 1 0,-1-1 0,1 1 0,0-1 0,-1 0 0,1 0 0,-1 0 0,1 0 0,0 0 0,-1 0 0,1 0 0,0-1 0,-1 1 0,1 0 0,-1-1 0,3 0 0,-2-2 0,0 1 0,-1-1 0,1 1 0,-1-1 0,0 1 0,1-1 0,-1 0 0,0 1 0,-1-1 0,1 0 0,0 0 0,-1 0 0,0 0 0,0-5 0,0-288 0,-4 146 0,3-419 0,1 555-273,0 1 0,-1 0 0,-1 0 0,-5-23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4:07.87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24575,'4'5'0,"6"14"0,6 9 0,5 12 0,2 9 0,3 0 0,1 0 0,-1 2 0,-3-5 0,-2-9 0,0-7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4:17.40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290 0 24575,'-3'1'0,"-1"-1"0,1 1 0,0 0 0,-1 0 0,1 0 0,0 0 0,0 1 0,0-1 0,0 1 0,0 0 0,0 0 0,0 0 0,1 0 0,-1 0 0,1 1 0,-1-1 0,1 1 0,0-1 0,-2 4 0,-5 8 0,0 0 0,-10 23 0,17-33 0,-45 94 0,-53 164 0,87-213 0,3 0 0,1 1 0,-3 81 0,12 155 0,3-140 0,-4 33 0,3 132 0,2-256 0,2 1 0,3-1 0,18 66 0,63 158 0,-79-246 0,34 86 0,110 203 0,94 97 0,-101-176 0,171 231 0,-238-371 0,5-4 0,4-3 0,197 161 0,351 202 0,-483-353 0,449 265 0,-357-227 0,245 131 0,-365-214 0,261 87 0,243 5 0,-467-127 0,315 10 0,-412-36 0,189-5 0,-219 2 0,-1-2 0,0-1 0,-1-2 0,69-25 0,-30-1 0,136-83 0,56-66 0,-153 99 0,125-117 0,-182 145 0,-2-1 0,-2-4 0,75-115 0,164-358 8,-134 230-121,381-661-259,-99 183 220,-242 382 152,-167 323 0,-2-2 0,-4-1 0,17-106 0,68-641 629,-82 571-629,-28 438 0,3-66 0,-2 363 0,-5-422-1365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4:30.83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959 0 24575,'-7'6'0,"0"-1"0,0 0 0,0 0 0,0-1 0,-1 0 0,1 0 0,-1-1 0,-15 5 0,-72 13 0,64-15 0,-310 80 0,206-45 0,-61 22 0,191-61 0,0 0 0,1 1 0,-1-1 0,1 1 0,-1 0 0,1 0 0,0 1 0,1-1 0,-1 1 0,1 0 0,-1 0 0,1 0 0,0 0 0,1 1 0,-1-1 0,1 1 0,-1-1 0,2 1 0,-1 0 0,0 0 0,1 0 0,-1 6 0,-1 10 0,1 1 0,1-1 0,1 1 0,3 21 0,-2-25 0,46 404 0,25-1 0,-2-11 0,-29-141 0,-40-263 0,0 1 0,0-1 0,1 1 0,0-1 0,0 1 0,1-1 0,3 8 0,-5-13 0,0 1 0,0-1 0,0 0 0,0 0 0,0 0 0,0 0 0,0 0 0,0 0 0,1 0 0,-1 0 0,0 0 0,1 0 0,-1-1 0,0 1 0,1-1 0,-1 1 0,1-1 0,-1 1 0,1-1 0,-1 0 0,1 0 0,-1 1 0,1-1 0,-1 0 0,1 0 0,-1-1 0,1 1 0,-1 0 0,1-1 0,-1 1 0,1 0 0,-1-1 0,0 0 0,1 1 0,-1-1 0,0 0 0,3-1 0,80-50 0,-52 30 0,1 3 0,0 0 0,53-20 0,-16 17-2,134-24 0,82 8 58,-27 3-1473,-166 19-5409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4:32.27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1 173 24575,'0'-5'0,"9"-1"0,7 0 0,14-3 0,11-4 0,7-9 0,5-1 0,5 4 0,3 5 0,0 5 0,-12-1 0,-8 2 0,-8-3 0,-4 1 0,-3 2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4:33.79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0 105 24575,'0'12'0,"1"1"0,0-1 0,1 0 0,1 1 0,-1-1 0,2 0 0,0-1 0,9 20 0,2-3 0,2-1 0,20 26 0,-25-37 0,9 18 0,14 19 0,-32-50 0,-1 0 0,1 0 0,-1 0 0,1-1 0,0 1 0,0-1 0,0 0 0,1 0 0,-1 0 0,0 0 0,1 0 0,5 1 0,-8-2 0,1-1 0,-1 0 0,1 0 0,-1 0 0,1 0 0,-1 0 0,1-1 0,-1 1 0,1 0 0,-1-1 0,1 1 0,-1-1 0,1 1 0,-1-1 0,0 0 0,0 1 0,1-1 0,-1 0 0,0 0 0,0 0 0,0 0 0,0 0 0,2-2 0,20-33 0,-17 27 0,58-109 0,34-52 0,-64 111 91,-24 40-577,0 2 1,13-18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52.835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0,'0'5,"0"7,0 5,0 5,0 4,0 7,0 2,0 1,0 3,0 0,0-2,0-2,0-8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4:34.13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24575,'22'4'0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4:35.31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443 703 24575,'0'-6'0,"16"-504"0,-4 346 0,-7 142 0,-5 22 0,0 0 0,0 0 0,1 0 0,-1 0 0,0 0 0,0 0 0,0 0 0,0 0 0,1 0 0,-1 0 0,0 0 0,0 0 0,0 0 0,1 0 0,-1 0 0,0 0 0,0 0 0,0 0 0,1 0 0,-1 0 0,0 0 0,0 0 0,0 0 0,0 0 0,1 0 0,-1 1 0,0-1 0,0 0 0,0 0 0,0 0 0,0 0 0,0 0 0,1 1 0,-1-1 0,0 0 0,0 0 0,0 0 0,0 0 0,0 1 0,0-1 0,0 0 0,0 0 0,0 0 0,0 0 0,0 1 0,0-1 0,0 0 0,0 0 0,13 44 0,-12-40 0,33 124 0,-14-60 0,-3 0 0,-3 2 0,7 103 0,-20-120 0,-5 67 0,4-118 0,-1 0 0,1 0 0,0 1 0,-1-1 0,0 0 0,1 0 0,-1 0 0,0 0 0,0 0 0,0 0 0,0-1 0,-1 1 0,1 0 0,0 0 0,-1-1 0,1 1 0,-1-1 0,1 1 0,-1-1 0,0 0 0,-4 3 0,2-3 0,0 1 0,0-1 0,-1 0 0,1 0 0,-1 0 0,1-1 0,-1 1 0,1-1 0,-1 0 0,-5-1 0,-6-1 0,0-1 0,0 0 0,1-2 0,-30-11 0,7-4 0,0-1 0,-66-50 0,-16-10 0,11 12-1365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4:36.94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32 24575,'1'1'0,"0"-1"0,0 1 0,0 0 0,0-1 0,1 1 0,-1-1 0,0 0 0,0 1 0,0-1 0,0 0 0,1 0 0,-1 0 0,0 0 0,0 0 0,1 0 0,-1 0 0,0 0 0,0 0 0,0-1 0,2 1 0,29-11 0,-15 5 0,19-1 0,1 2 0,0 1 0,0 2 0,0 1 0,43 6 0,-71-5 0,0 1 0,0 1 0,-1 0 0,1 0 0,-1 0 0,1 1 0,9 5 0,-15-6 0,1 0 0,-1 0 0,1 0 0,-1 0 0,0 1 0,0 0 0,0-1 0,-1 1 0,1 0 0,-1 0 0,1 0 0,-1 1 0,0-1 0,0 0 0,0 1 0,-1 0 0,1-1 0,1 8 0,8 61 0,-4 1 0,-1 105 0,-5-139 0,-1-19 0,0 0 0,-1 0 0,-8 39 0,8-53 0,-1 0 0,0 1 0,-1-1 0,1 0 0,-1 0 0,0 0 0,-1 0 0,0-1 0,0 1 0,0-1 0,0 0 0,-1 0 0,0-1 0,0 1 0,-10 6 0,-33 12 0,39-19 0,0 0 0,1 0 0,-1 1 0,1 0 0,-11 8 0,19-13 0,1 0 0,-1 0 0,0 0 0,0 0 0,1 0 0,-1 0 0,0 0 0,0 0 0,0 0 0,1 0 0,-1 0 0,0 0 0,0 0 0,1 0 0,-1 0 0,0 0 0,0 0 0,0 1 0,1-1 0,-1 0 0,0 0 0,0 0 0,0 0 0,0 0 0,0 1 0,1-1 0,-1 0 0,0 0 0,0 0 0,0 1 0,0-1 0,0 0 0,0 0 0,0 0 0,1 1 0,-1-1 0,0 0 0,0 0 0,0 0 0,0 1 0,0-1 0,0 0 0,0 0 0,0 1 0,0-1 0,0 0 0,0 0 0,-1 0 0,1 1 0,0-1 0,0 0 0,0 0 0,0 0 0,0 1 0,0-1 0,0 0 0,0 0 0,-1 0 0,1 1 0,0-1 0,0 0 0,0 0 0,0 0 0,-1 0 0,1 1 0,19-3 0,72-10-682,181-1-1,-230 14-6143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4:39.87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1286 24575,'2'21'0,"1"-1"0,1 0 0,1 0 0,0 0 0,2 0 0,10 23 0,-12-31 0,106 212 0,-6-12 0,-25 25 0,-21-53 0,21 26 0,9-4 0,165 277 0,-180-355 0,-37-60 0,3-1 0,87 108 0,234 188 0,30-27 0,-298-258 0,65 51 0,6-8 0,191 107 0,-292-196 0,1-3 0,1-2 0,2-4 0,0-2 0,80 13 0,-109-27 0,0-2 0,0-2 0,0-2 0,1-1 0,-1-2 0,0-1 0,0-2 0,0-2 0,50-16 0,22-14 0,185-89 0,668-373 0,-683 334 0,-236 135 0,-1-3 0,-2 0 0,-1-3 0,38-44 0,-19 8 0,-4-2 0,-3-3 0,64-124 0,-59 81 0,77-232 0,-114 280 0,-3-1 0,-4 0 0,-2-1 0,-4 0 0,-4-144 0,-5 169 0,0-55 0,-4 1 0,-32-165 0,-21 62 0,9 40 0,-35-170 0,35 176 0,17 61 0,25 72 0,1 1 0,1-1 0,1-1 0,1 1 0,2-1 0,1 1 0,4-49 0,8-57 0,-9-185 0,-4 155 0,2 127-96,-1 3-539,7-60 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4:46.60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207 0 24575,'5'9'0,"0"16"0,-3 17 0,-4 15 0,-5 6 0,-6 10 0,-9 6 0,-2-6 0,0-2 0,-1 4 0,4 3 0,1-8 0,-1-2 0,0-8 0,2-11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4:47.28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24575,'4'0'0,"6"0"0,15 0 0,20 22 0,21 16 0,20 15 0,23 20 0,6 3 0,-9 0 0,-7-2 0,-18-11 0,-18-10 0,-18-11 0,-14-12 0,-8-7 0,-2 2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4:48.66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458 1 24575,'-8'0'0,"-4"9"0,-3 20 0,-5 23 0,-2 12 0,-7 12 0,-7 20 0,-2 11 0,-12 5 0,-1-3 0,2-8 0,6-6 0,6-12 0,9-15 0,9-19-8191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4:49.26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12 24575,'0'-4'0,"5"-2"0,5 5 0,10 6 0,11 13 0,17 19 0,10 13 0,16 7 0,10 6 0,16-2 0,5 1 0,2-1 0,-4-2 0,-20-7 0,-23-12-8191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22:04:49.63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53.539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1,'0'4,"0"8,0 5,0 5,0 9,0 8,0 7,0 1,0-3,0-5,0-8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54.396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0,'0'10,"0"8,0 10,0 5,0 3,0 3,0 2,0-3,0 2,0-1,0-2,0 3,0-7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56.507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7,'0'-5,"0"4,0 6,0 7,0 7,0 5,0 2,0 3,0 0,0 6,0-4,0-7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3:52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471 0 24575,'1'0'0,"0"1"0,0-1 0,0 0 0,-1 1 0,1-1 0,0 0 0,0 1 0,0-1 0,-1 1 0,1-1 0,0 1 0,-1-1 0,1 1 0,-1 0 0,1-1 0,0 1 0,-1 0 0,1 0 0,-1-1 0,0 1 0,1 0 0,-1 0 0,0 0 0,1-1 0,-1 1 0,0 0 0,0 0 0,0 1 0,3 28 0,-6-11 0,0 0 0,-1 0 0,-2 0 0,0-1 0,0 1 0,-2-2 0,-11 21 0,3-3 0,-13 25 0,-3-2 0,-2-1 0,-2-1 0,-3-2 0,-2-2 0,-76 74 0,100-110-682,-30 20-1,21-19-6143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3:53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24575,'0'0'0,"1"-1"0,-1 0 0,1 1 0,-1-1 0,1 0 0,-1 1 0,1-1 0,-1 0 0,1 1 0,0-1 0,-1 1 0,1-1 0,0 1 0,-1-1 0,1 1 0,0 0 0,0-1 0,0 1 0,-1 0 0,1 0 0,0-1 0,0 1 0,0 0 0,-1 0 0,1 0 0,0 0 0,0 0 0,0 0 0,0 0 0,0 0 0,-1 1 0,1-1 0,0 0 0,0 0 0,0 1 0,-1-1 0,2 1 0,29 13 0,-1 2 0,-1 0 0,-1 2 0,29 24 0,-24-18 0,248 199 0,-244-191 0,9 7-83,-18-13-344,2-2-1,59 38 1,-61-48-6399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4:15.2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367 0 24575,'1'20'0,"-1"1"0,-1-1 0,0 0 0,-2 0 0,0 0 0,-2 0 0,0-1 0,-8 20 0,-18 35 0,-58 117 0,68-154 0,4-3 0,-2-1 0,-1-1 0,-2-1 0,0-1 0,-46 46 0,41-51-1365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4:16.4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19 24575,'0'-1'0,"0"0"0,1 0 0,-1 1 0,0-1 0,1 0 0,-1 0 0,1 0 0,-1 0 0,1 0 0,0 0 0,-1 1 0,1-1 0,0 0 0,-1 0 0,1 1 0,0-1 0,0 0 0,0 1 0,-1-1 0,1 1 0,0-1 0,0 1 0,0 0 0,0-1 0,0 1 0,0 0 0,0 0 0,0-1 0,0 1 0,0 0 0,0 0 0,0 0 0,0 0 0,0 1 0,1-1 0,39 4 0,-21 2 0,0 0 0,0 1 0,0 1 0,-1 1 0,0 1 0,22 15 0,103 84 0,-87-63 0,-15-13 0,72 42 0,-70-47-169,-1 2 0,45 41-1,-63-51-687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4:00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 24575,'-5'-5'0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15.875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2693 0,'-2665'970,"2637"-960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16.90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1034 1,'-1001'364,"969"-352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17.859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1420 0,'-1392'507,"1364"-497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19.27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1342 1,'-1320'480,"1298"-472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20.69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1202 1,'-1178'428,"1155"-419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23.675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804 0,'-787'287,"771"-281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25.062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1142 0,'-2'1,"-4"1,-7 3,-8 3,-16 5,-22 9,-26 8,-12 6,-13 4,-5 2,-6 2,-3 1,13-5,12-4,17-6,23-8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27.52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927 1,'-900'328,"874"-319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28.92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897 0,'-874'318,"852"-310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31.32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1 217,'6'-2,"7"-3,11-3,3-2,8-3,8-3,7-2,15-6,11-3,-1 0,-7 2,-5 2,-14 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4:08.92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1 247 24575,'-1'1'0,"1"0"0,0-1 0,0 1 0,0-1 0,0 1 0,0 0 0,1-1 0,-1 1 0,0-1 0,0 1 0,0-1 0,0 1 0,1-1 0,-1 1 0,0 0 0,1-1 0,-1 1 0,0-1 0,1 0 0,-1 1 0,0-1 0,1 1 0,-1-1 0,1 0 0,-1 1 0,1-1 0,-1 0 0,1 1 0,-1-1 0,1 0 0,-1 0 0,1 1 0,0-1 0,-1 0 0,1 0 0,-1 0 0,1 0 0,-1 0 0,1 0 0,0 0 0,-1 0 0,1 0 0,-1 0 0,1 0 0,0 0 0,-1-1 0,1 1 0,-1 0 0,1 0 0,-1-1 0,1 1 0,-1 0 0,1 0 0,0-1 0,29-18 0,-5-6 0,30-37 0,-35 38 0,0 2 0,37-32 0,-49 48 0,-1 0 0,2 0 0,-1 1 0,1 1 0,0-1 0,0 1 0,0 1 0,0 0 0,1 0 0,-1 1 0,1 0 0,11-1 0,40 2 0,106 10 0,-164-9 0,1 1 0,-1 0 0,1 0 0,0 0 0,-1 1 0,0-1 0,1 1 0,-1 0 0,0-1 0,0 2 0,0-1 0,0 0 0,0 1 0,-1-1 0,1 1 0,-1 0 0,1 0 0,-1 0 0,0 0 0,3 6 0,2 6 0,0 0 0,-2 0 0,7 23 0,-9-25 0,8 29 0,-2 0 0,-3 1 0,3 66 0,-14 133 0,3-226 0,0 1 0,-2 0 0,1-1 0,-2 1 0,0-1 0,-1-1 0,-1 1 0,0-1 0,-1 0 0,0 0 0,-2-1 0,1-1 0,-2 1 0,-21 21 0,17-21 0,2 0 0,0-2 0,-1 1 0,0-2 0,-22 14 0,30-22 0,-1 0 0,1 1 0,0 0 0,0 0 0,1 1 0,-1-1 0,1 1 0,0 0 0,0 1 0,1-1 0,-1 1 0,1 0 0,1 0 0,-1 1 0,1-1 0,0 1 0,0-1 0,1 1 0,0 0 0,0 0 0,1 0 0,0 0 0,0 0 0,0 9 0,-1 38 0,7 78 0,-4-124 9,1 0-1,0 0 1,0 0-1,1-1 1,-1 1 0,2-1-1,-1 0 1,1 1-1,0-2 1,1 1-1,0 0 1,0-1-1,7 7 1,-3-5-174,-1 1 0,2-2 0,-1 1 0,1-2 0,0 1 0,1-1 0,-1-1 0,15 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32.90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0 216,'579'-211,"-565"206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44.966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0,'0'0,"0"5,0 11,0 12,0 11,0 4,0 0,0-4,0-3,0-2,0-3,0-2,0 4,0-4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46.391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1,'0'0,"0"5,0 6,0 6,0 6,0 7,0 4,0 1,0 0,0-2,0-7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47.857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1,'0'5,"0"6,0 16,0 8,0 3,0 4,0 1,0-4,0-2,0 2,0-2,0-1,0-8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48.666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1,'0'5,"0"6,0 6,0 6,0 2,0 3,0 10,0 5,0 3,0 0,0 5,0 0,0-5,0-4,0-11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49.511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1,'0'4,"0"7,0 7,0 8,0 6,0 2,0 0,0-1,0 8,0 3,0 2,0-1,0-4,0-9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50.912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0,'0'10,"0"7,0 7,0 3,0 2,0 1,0 5,0 1,0 0,0-7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51.286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1,'0'0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51.867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1,'0'9,"0"9,0 5,0 9,0 3,0 1,0-1,0-6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52.211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4:10.86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134 1 24575,'1'0'0,"0"0"0,0 1 0,0-1 0,0 0 0,0 1 0,0-1 0,0 1 0,-1-1 0,1 1 0,0-1 0,0 1 0,-1 0 0,1-1 0,0 1 0,-1 0 0,1 0 0,0-1 0,-1 1 0,1 0 0,-1 0 0,1 0 0,-1 0 0,0 0 0,1 0 0,-1 0 0,0 0 0,0 1 0,6 31 0,-6-29 0,2 13 0,-1 1 0,-1-1 0,0 1 0,-4 23 0,3-37 0,0 0 0,0 0 0,0 0 0,0 0 0,-1-1 0,0 1 0,0 0 0,0-1 0,0 1 0,-5 5 0,5-7 0,0 0 0,0-1 0,0 1 0,0-1 0,0 0 0,0 1 0,-1-1 0,1 0 0,0 0 0,-1 0 0,1-1 0,-1 1 0,1-1 0,-1 1 0,1-1 0,-1 0 0,1 0 0,-1 0 0,-2 0 0,1-1 0,0 0 0,1 0 0,-1 0 0,1-1 0,-1 1 0,1-1 0,0 0 0,0 0 0,0 0 0,0 0 0,0-1 0,0 1 0,0-1 0,1 1 0,-1-1 0,1 0 0,0 0 0,0 0 0,0-1 0,0 1 0,1 0 0,-3-7 0,0 1 0,1-1 0,0 0 0,0 0 0,1 0 0,0-1 0,0-19 0,2 27 4,0 1 1,0 0-1,0 0 0,0-1 0,1 1 0,-1 0 0,1-1 0,-1 1 0,1 0 1,0 0-1,0 0 0,0 0 0,0 0 0,1 0 0,-1 0 0,0 0 0,1 0 1,-1 1-1,1-1 0,0 1 0,0-1 0,-1 1 0,1-1 0,0 1 0,0 0 1,0 0-1,0 0 0,4-1 0,2 0-252,1 0 1,-1 0-1,1 1 1,0 0-1,18 1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52.835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0,'0'5,"0"7,0 5,0 5,0 4,0 7,0 2,0 1,0 3,0 0,0-2,0-2,0-8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53.539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1,'0'4,"0"8,0 5,0 5,0 9,0 8,0 7,0 1,0-3,0-5,0-8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54.396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0,'0'10,"0"8,0 10,0 5,0 3,0 3,0 2,0-3,0 2,0-1,0-2,0 3,0-7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9:56.507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0 7,'0'-5,"0"4,0 6,0 7,0 7,0 5,0 2,0 3,0 0,0 6,0-4,0-7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3:52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471 0 24575,'1'0'0,"0"1"0,0-1 0,0 0 0,-1 1 0,1-1 0,0 0 0,0 1 0,0-1 0,-1 1 0,1-1 0,0 1 0,-1-1 0,1 1 0,-1 0 0,1-1 0,0 1 0,-1 0 0,1 0 0,-1-1 0,0 1 0,1 0 0,-1 0 0,0 0 0,1-1 0,-1 1 0,0 0 0,0 0 0,0 1 0,3 28 0,-6-11 0,0 0 0,-1 0 0,-2 0 0,0-1 0,0 1 0,-2-2 0,-11 21 0,3-3 0,-13 25 0,-3-2 0,-2-1 0,-2-1 0,-3-2 0,-2-2 0,-76 74 0,100-110-682,-30 20-1,21-19-6143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3:53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24575,'0'0'0,"1"-1"0,-1 0 0,1 1 0,-1-1 0,1 0 0,-1 1 0,1-1 0,-1 0 0,1 1 0,0-1 0,-1 1 0,1-1 0,0 1 0,-1-1 0,1 1 0,0 0 0,0-1 0,0 1 0,-1 0 0,1 0 0,0-1 0,0 1 0,0 0 0,-1 0 0,1 0 0,0 0 0,0 0 0,0 0 0,0 0 0,0 0 0,-1 1 0,1-1 0,0 0 0,0 0 0,0 1 0,-1-1 0,2 1 0,29 13 0,-1 2 0,-1 0 0,-1 2 0,29 24 0,-24-18 0,248 199 0,-244-191 0,9 7-83,-18-13-344,2-2-1,59 38 1,-61-48-6399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4:15.2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367 0 24575,'1'20'0,"-1"1"0,-1-1 0,0 0 0,-2 0 0,0 0 0,-2 0 0,0-1 0,-8 20 0,-18 35 0,-58 117 0,68-154 0,4-3 0,-2-1 0,-1-1 0,-2-1 0,0-1 0,-46 46 0,41-51-1365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4:16.4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19 24575,'0'-1'0,"0"0"0,1 0 0,-1 1 0,0-1 0,1 0 0,-1 0 0,1 0 0,-1 0 0,1 0 0,0 0 0,-1 1 0,1-1 0,0 0 0,-1 0 0,1 1 0,0-1 0,0 0 0,0 1 0,-1-1 0,1 1 0,0-1 0,0 1 0,0 0 0,0-1 0,0 1 0,0 0 0,0 0 0,0-1 0,0 1 0,0 0 0,0 0 0,0 0 0,0 0 0,0 1 0,1-1 0,39 4 0,-21 2 0,0 0 0,0 1 0,0 1 0,-1 1 0,0 1 0,22 15 0,103 84 0,-87-63 0,-15-13 0,72 42 0,-70-47-169,-1 2 0,45 41-1,-63-51-687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15.875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2693 0,'-2665'970,"2637"-960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16.90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1034 1,'-1001'364,"969"-352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23:52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471 0 24575,'1'0'0,"0"1"0,0-1 0,0 0 0,-1 1 0,1-1 0,0 0 0,0 1 0,0-1 0,-1 1 0,1-1 0,0 1 0,-1-1 0,1 1 0,-1 0 0,1-1 0,0 1 0,-1 0 0,1 0 0,-1-1 0,0 1 0,1 0 0,-1 0 0,0 0 0,1-1 0,-1 1 0,0 0 0,0 0 0,0 1 0,3 28 0,-6-11 0,0 0 0,-1 0 0,-2 0 0,0-1 0,0 1 0,-2-2 0,-11 21 0,3-3 0,-13 25 0,-3-2 0,-2-1 0,-2-1 0,-3-2 0,-2-2 0,-76 74 0,100-110-682,-30 20-1,21-19-6143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17.859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1420 0,'-1392'507,"1364"-497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19.27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1342 1,'-1320'480,"1298"-472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20.69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1202 1,'-1178'428,"1155"-419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23.675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804 0,'-787'287,"771"-281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25.062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1142 0,'-2'1,"-4"1,-7 3,-8 3,-16 5,-22 9,-26 8,-12 6,-13 4,-5 2,-6 2,-3 1,13-5,12-4,17-6,23-8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27.52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927 1,'-900'328,"874"-319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28.92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897 0,'-874'318,"852"-310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31.32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1 217,'6'-2,"7"-3,11-3,3-2,8-3,8-3,7-2,15-6,11-3,-1 0,-7 2,-5 2,-14 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0T19:26:32.90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0 216,'579'-211,"-565"206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9:42:08.46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24575,'0'7'0,"0"6"0,0 5 0,0 2 0,0 2 0,0 0 0,0 1 0,0-1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A32AE11E-46FB-48DB-B21E-88143029C0D1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73B7F828-318D-4325-9E58-699C8FD31978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C5172E1B-1F23-4EFF-B729-1A7100AEC10C}" type="datetime1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02820185-7DFE-4BA5-B02A-9B4521FCDD7F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1D3232FF-49AF-4342-8053-164D7C4FB6F5}" type="datetime1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503EDFAD-C93A-4AE0-9148-D39E341EA37F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EEE24BC6-5DA4-4ED4-8F91-12D2B930E16A}" type="datetime1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71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395908F5-0859-40C9-9044-6A15540541C7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165BFD14-02EA-44CC-9669-138956593FCE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15C-4F20-4D52-BCB5-724CD4435C50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841A32C4-6CD6-427F-AAA1-91B2E50AC35D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A5DDF488-D27C-45AD-9641-436DF47CFC23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BCDF13FD-BE2D-4977-81D3-F65A466AD7D5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297925D3-D4FC-43BA-AD5A-9121F8E92644}" type="datetime1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ML workshop MSP’23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5E354563-F45B-4F4D-AC38-6112687069BB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ML workshop MSP’23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  <p:sldLayoutId id="214748373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customXml" Target="../ink/ink173.xml"/><Relationship Id="rId26" Type="http://schemas.openxmlformats.org/officeDocument/2006/relationships/customXml" Target="../ink/ink180.xml"/><Relationship Id="rId39" Type="http://schemas.openxmlformats.org/officeDocument/2006/relationships/customXml" Target="../ink/ink189.xml"/><Relationship Id="rId21" Type="http://schemas.openxmlformats.org/officeDocument/2006/relationships/customXml" Target="../ink/ink175.xml"/><Relationship Id="rId34" Type="http://schemas.openxmlformats.org/officeDocument/2006/relationships/image" Target="../media/image131.png"/><Relationship Id="rId42" Type="http://schemas.openxmlformats.org/officeDocument/2006/relationships/customXml" Target="../ink/ink191.xml"/><Relationship Id="rId47" Type="http://schemas.openxmlformats.org/officeDocument/2006/relationships/customXml" Target="../ink/ink196.xml"/><Relationship Id="rId50" Type="http://schemas.openxmlformats.org/officeDocument/2006/relationships/customXml" Target="../ink/ink198.xml"/><Relationship Id="rId55" Type="http://schemas.openxmlformats.org/officeDocument/2006/relationships/customXml" Target="../ink/ink201.xml"/><Relationship Id="rId7" Type="http://schemas.openxmlformats.org/officeDocument/2006/relationships/customXml" Target="../ink/ink163.xml"/><Relationship Id="rId2" Type="http://schemas.openxmlformats.org/officeDocument/2006/relationships/image" Target="../media/image123.png"/><Relationship Id="rId16" Type="http://schemas.openxmlformats.org/officeDocument/2006/relationships/customXml" Target="../ink/ink171.xml"/><Relationship Id="rId29" Type="http://schemas.openxmlformats.org/officeDocument/2006/relationships/image" Target="../media/image129.png"/><Relationship Id="rId11" Type="http://schemas.openxmlformats.org/officeDocument/2006/relationships/customXml" Target="../ink/ink167.xml"/><Relationship Id="rId24" Type="http://schemas.openxmlformats.org/officeDocument/2006/relationships/customXml" Target="../ink/ink178.xml"/><Relationship Id="rId32" Type="http://schemas.openxmlformats.org/officeDocument/2006/relationships/customXml" Target="../ink/ink184.xml"/><Relationship Id="rId37" Type="http://schemas.openxmlformats.org/officeDocument/2006/relationships/image" Target="../media/image132.png"/><Relationship Id="rId40" Type="http://schemas.openxmlformats.org/officeDocument/2006/relationships/customXml" Target="../ink/ink190.xml"/><Relationship Id="rId45" Type="http://schemas.openxmlformats.org/officeDocument/2006/relationships/customXml" Target="../ink/ink194.xml"/><Relationship Id="rId53" Type="http://schemas.openxmlformats.org/officeDocument/2006/relationships/image" Target="../media/image136.png"/><Relationship Id="rId58" Type="http://schemas.openxmlformats.org/officeDocument/2006/relationships/customXml" Target="../ink/ink204.xml"/><Relationship Id="rId5" Type="http://schemas.openxmlformats.org/officeDocument/2006/relationships/customXml" Target="../ink/ink162.xml"/><Relationship Id="rId19" Type="http://schemas.openxmlformats.org/officeDocument/2006/relationships/image" Target="../media/image128.png"/><Relationship Id="rId4" Type="http://schemas.openxmlformats.org/officeDocument/2006/relationships/image" Target="../media/image125.png"/><Relationship Id="rId9" Type="http://schemas.openxmlformats.org/officeDocument/2006/relationships/customXml" Target="../ink/ink165.xml"/><Relationship Id="rId14" Type="http://schemas.openxmlformats.org/officeDocument/2006/relationships/customXml" Target="../ink/ink169.xml"/><Relationship Id="rId22" Type="http://schemas.openxmlformats.org/officeDocument/2006/relationships/customXml" Target="../ink/ink176.xml"/><Relationship Id="rId27" Type="http://schemas.openxmlformats.org/officeDocument/2006/relationships/customXml" Target="../ink/ink181.xml"/><Relationship Id="rId30" Type="http://schemas.openxmlformats.org/officeDocument/2006/relationships/customXml" Target="../ink/ink183.xml"/><Relationship Id="rId35" Type="http://schemas.openxmlformats.org/officeDocument/2006/relationships/customXml" Target="../ink/ink186.xml"/><Relationship Id="rId43" Type="http://schemas.openxmlformats.org/officeDocument/2006/relationships/customXml" Target="../ink/ink192.xml"/><Relationship Id="rId48" Type="http://schemas.openxmlformats.org/officeDocument/2006/relationships/customXml" Target="../ink/ink197.xml"/><Relationship Id="rId56" Type="http://schemas.openxmlformats.org/officeDocument/2006/relationships/customXml" Target="../ink/ink202.xml"/><Relationship Id="rId8" Type="http://schemas.openxmlformats.org/officeDocument/2006/relationships/customXml" Target="../ink/ink164.xml"/><Relationship Id="rId51" Type="http://schemas.openxmlformats.org/officeDocument/2006/relationships/image" Target="../media/image135.png"/><Relationship Id="rId3" Type="http://schemas.openxmlformats.org/officeDocument/2006/relationships/customXml" Target="../ink/ink161.xml"/><Relationship Id="rId12" Type="http://schemas.openxmlformats.org/officeDocument/2006/relationships/customXml" Target="../ink/ink168.xml"/><Relationship Id="rId17" Type="http://schemas.openxmlformats.org/officeDocument/2006/relationships/customXml" Target="../ink/ink172.xml"/><Relationship Id="rId25" Type="http://schemas.openxmlformats.org/officeDocument/2006/relationships/customXml" Target="../ink/ink179.xml"/><Relationship Id="rId33" Type="http://schemas.openxmlformats.org/officeDocument/2006/relationships/customXml" Target="../ink/ink185.xml"/><Relationship Id="rId38" Type="http://schemas.openxmlformats.org/officeDocument/2006/relationships/customXml" Target="../ink/ink188.xml"/><Relationship Id="rId46" Type="http://schemas.openxmlformats.org/officeDocument/2006/relationships/customXml" Target="../ink/ink195.xml"/><Relationship Id="rId59" Type="http://schemas.openxmlformats.org/officeDocument/2006/relationships/image" Target="../media/image137.png"/><Relationship Id="rId20" Type="http://schemas.openxmlformats.org/officeDocument/2006/relationships/customXml" Target="../ink/ink174.xml"/><Relationship Id="rId41" Type="http://schemas.openxmlformats.org/officeDocument/2006/relationships/image" Target="../media/image133.png"/><Relationship Id="rId54" Type="http://schemas.openxmlformats.org/officeDocument/2006/relationships/customXml" Target="../ink/ink20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6.png"/><Relationship Id="rId15" Type="http://schemas.openxmlformats.org/officeDocument/2006/relationships/customXml" Target="../ink/ink170.xml"/><Relationship Id="rId23" Type="http://schemas.openxmlformats.org/officeDocument/2006/relationships/customXml" Target="../ink/ink177.xml"/><Relationship Id="rId28" Type="http://schemas.openxmlformats.org/officeDocument/2006/relationships/customXml" Target="../ink/ink182.xml"/><Relationship Id="rId36" Type="http://schemas.openxmlformats.org/officeDocument/2006/relationships/customXml" Target="../ink/ink187.xml"/><Relationship Id="rId49" Type="http://schemas.openxmlformats.org/officeDocument/2006/relationships/image" Target="../media/image134.png"/><Relationship Id="rId57" Type="http://schemas.openxmlformats.org/officeDocument/2006/relationships/customXml" Target="../ink/ink203.xml"/><Relationship Id="rId10" Type="http://schemas.openxmlformats.org/officeDocument/2006/relationships/customXml" Target="../ink/ink166.xml"/><Relationship Id="rId31" Type="http://schemas.openxmlformats.org/officeDocument/2006/relationships/image" Target="../media/image130.png"/><Relationship Id="rId44" Type="http://schemas.openxmlformats.org/officeDocument/2006/relationships/customXml" Target="../ink/ink193.xml"/><Relationship Id="rId52" Type="http://schemas.openxmlformats.org/officeDocument/2006/relationships/customXml" Target="../ink/ink199.xml"/><Relationship Id="rId60" Type="http://schemas.openxmlformats.org/officeDocument/2006/relationships/customXml" Target="../ink/ink205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customXml" Target="../ink/ink218.xml"/><Relationship Id="rId26" Type="http://schemas.openxmlformats.org/officeDocument/2006/relationships/customXml" Target="../ink/ink224.xml"/><Relationship Id="rId39" Type="http://schemas.openxmlformats.org/officeDocument/2006/relationships/customXml" Target="../ink/ink233.xml"/><Relationship Id="rId21" Type="http://schemas.openxmlformats.org/officeDocument/2006/relationships/customXml" Target="../ink/ink220.xml"/><Relationship Id="rId34" Type="http://schemas.openxmlformats.org/officeDocument/2006/relationships/customXml" Target="../ink/ink230.xml"/><Relationship Id="rId42" Type="http://schemas.openxmlformats.org/officeDocument/2006/relationships/image" Target="../media/image143.png"/><Relationship Id="rId47" Type="http://schemas.openxmlformats.org/officeDocument/2006/relationships/image" Target="../media/image144.png"/><Relationship Id="rId50" Type="http://schemas.openxmlformats.org/officeDocument/2006/relationships/customXml" Target="../ink/ink242.xml"/><Relationship Id="rId55" Type="http://schemas.openxmlformats.org/officeDocument/2006/relationships/image" Target="../media/image136.png"/><Relationship Id="rId7" Type="http://schemas.openxmlformats.org/officeDocument/2006/relationships/customXml" Target="../ink/ink208.xml"/><Relationship Id="rId2" Type="http://schemas.openxmlformats.org/officeDocument/2006/relationships/image" Target="../media/image123.png"/><Relationship Id="rId16" Type="http://schemas.openxmlformats.org/officeDocument/2006/relationships/customXml" Target="../ink/ink216.xml"/><Relationship Id="rId29" Type="http://schemas.openxmlformats.org/officeDocument/2006/relationships/customXml" Target="../ink/ink227.xml"/><Relationship Id="rId11" Type="http://schemas.openxmlformats.org/officeDocument/2006/relationships/customXml" Target="../ink/ink212.xml"/><Relationship Id="rId24" Type="http://schemas.openxmlformats.org/officeDocument/2006/relationships/image" Target="../media/image140.png"/><Relationship Id="rId32" Type="http://schemas.openxmlformats.org/officeDocument/2006/relationships/image" Target="../media/image130.png"/><Relationship Id="rId37" Type="http://schemas.openxmlformats.org/officeDocument/2006/relationships/customXml" Target="../ink/ink232.xml"/><Relationship Id="rId40" Type="http://schemas.openxmlformats.org/officeDocument/2006/relationships/customXml" Target="../ink/ink234.xml"/><Relationship Id="rId45" Type="http://schemas.openxmlformats.org/officeDocument/2006/relationships/customXml" Target="../ink/ink238.xml"/><Relationship Id="rId53" Type="http://schemas.openxmlformats.org/officeDocument/2006/relationships/image" Target="../media/image146.png"/><Relationship Id="rId58" Type="http://schemas.openxmlformats.org/officeDocument/2006/relationships/customXml" Target="../ink/ink247.xml"/><Relationship Id="rId5" Type="http://schemas.openxmlformats.org/officeDocument/2006/relationships/customXml" Target="../ink/ink207.xml"/><Relationship Id="rId61" Type="http://schemas.openxmlformats.org/officeDocument/2006/relationships/image" Target="../media/image147.png"/><Relationship Id="rId19" Type="http://schemas.openxmlformats.org/officeDocument/2006/relationships/image" Target="../media/image139.png"/><Relationship Id="rId14" Type="http://schemas.openxmlformats.org/officeDocument/2006/relationships/customXml" Target="../ink/ink214.xml"/><Relationship Id="rId22" Type="http://schemas.openxmlformats.org/officeDocument/2006/relationships/customXml" Target="../ink/ink221.xml"/><Relationship Id="rId27" Type="http://schemas.openxmlformats.org/officeDocument/2006/relationships/customXml" Target="../ink/ink225.xml"/><Relationship Id="rId30" Type="http://schemas.openxmlformats.org/officeDocument/2006/relationships/image" Target="../media/image141.png"/><Relationship Id="rId35" Type="http://schemas.openxmlformats.org/officeDocument/2006/relationships/image" Target="../media/image142.png"/><Relationship Id="rId43" Type="http://schemas.openxmlformats.org/officeDocument/2006/relationships/customXml" Target="../ink/ink236.xml"/><Relationship Id="rId48" Type="http://schemas.openxmlformats.org/officeDocument/2006/relationships/customXml" Target="../ink/ink240.xml"/><Relationship Id="rId56" Type="http://schemas.openxmlformats.org/officeDocument/2006/relationships/customXml" Target="../ink/ink245.xml"/><Relationship Id="rId8" Type="http://schemas.openxmlformats.org/officeDocument/2006/relationships/customXml" Target="../ink/ink209.xml"/><Relationship Id="rId51" Type="http://schemas.openxmlformats.org/officeDocument/2006/relationships/image" Target="../media/image145.png"/><Relationship Id="rId3" Type="http://schemas.openxmlformats.org/officeDocument/2006/relationships/customXml" Target="../ink/ink206.xml"/><Relationship Id="rId12" Type="http://schemas.openxmlformats.org/officeDocument/2006/relationships/customXml" Target="../ink/ink213.xml"/><Relationship Id="rId17" Type="http://schemas.openxmlformats.org/officeDocument/2006/relationships/customXml" Target="../ink/ink217.xml"/><Relationship Id="rId25" Type="http://schemas.openxmlformats.org/officeDocument/2006/relationships/customXml" Target="../ink/ink223.xml"/><Relationship Id="rId33" Type="http://schemas.openxmlformats.org/officeDocument/2006/relationships/customXml" Target="../ink/ink229.xml"/><Relationship Id="rId38" Type="http://schemas.openxmlformats.org/officeDocument/2006/relationships/image" Target="../media/image132.png"/><Relationship Id="rId46" Type="http://schemas.openxmlformats.org/officeDocument/2006/relationships/customXml" Target="../ink/ink239.xml"/><Relationship Id="rId59" Type="http://schemas.openxmlformats.org/officeDocument/2006/relationships/customXml" Target="../ink/ink248.xml"/><Relationship Id="rId20" Type="http://schemas.openxmlformats.org/officeDocument/2006/relationships/customXml" Target="../ink/ink219.xml"/><Relationship Id="rId41" Type="http://schemas.openxmlformats.org/officeDocument/2006/relationships/customXml" Target="../ink/ink235.xml"/><Relationship Id="rId54" Type="http://schemas.openxmlformats.org/officeDocument/2006/relationships/customXml" Target="../ink/ink244.xml"/><Relationship Id="rId62" Type="http://schemas.openxmlformats.org/officeDocument/2006/relationships/customXml" Target="../ink/ink25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6.png"/><Relationship Id="rId15" Type="http://schemas.openxmlformats.org/officeDocument/2006/relationships/customXml" Target="../ink/ink215.xml"/><Relationship Id="rId23" Type="http://schemas.openxmlformats.org/officeDocument/2006/relationships/customXml" Target="../ink/ink222.xml"/><Relationship Id="rId28" Type="http://schemas.openxmlformats.org/officeDocument/2006/relationships/customXml" Target="../ink/ink226.xml"/><Relationship Id="rId36" Type="http://schemas.openxmlformats.org/officeDocument/2006/relationships/customXml" Target="../ink/ink231.xml"/><Relationship Id="rId49" Type="http://schemas.openxmlformats.org/officeDocument/2006/relationships/customXml" Target="../ink/ink241.xml"/><Relationship Id="rId57" Type="http://schemas.openxmlformats.org/officeDocument/2006/relationships/customXml" Target="../ink/ink246.xml"/><Relationship Id="rId10" Type="http://schemas.openxmlformats.org/officeDocument/2006/relationships/customXml" Target="../ink/ink211.xml"/><Relationship Id="rId31" Type="http://schemas.openxmlformats.org/officeDocument/2006/relationships/customXml" Target="../ink/ink228.xml"/><Relationship Id="rId44" Type="http://schemas.openxmlformats.org/officeDocument/2006/relationships/customXml" Target="../ink/ink237.xml"/><Relationship Id="rId52" Type="http://schemas.openxmlformats.org/officeDocument/2006/relationships/customXml" Target="../ink/ink243.xml"/><Relationship Id="rId60" Type="http://schemas.openxmlformats.org/officeDocument/2006/relationships/customXml" Target="../ink/ink249.xml"/><Relationship Id="rId4" Type="http://schemas.openxmlformats.org/officeDocument/2006/relationships/image" Target="../media/image138.png"/><Relationship Id="rId9" Type="http://schemas.openxmlformats.org/officeDocument/2006/relationships/customXml" Target="../ink/ink210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customXml" Target="../ink/ink263.xml"/><Relationship Id="rId26" Type="http://schemas.openxmlformats.org/officeDocument/2006/relationships/customXml" Target="../ink/ink269.xml"/><Relationship Id="rId39" Type="http://schemas.openxmlformats.org/officeDocument/2006/relationships/customXml" Target="../ink/ink278.xml"/><Relationship Id="rId21" Type="http://schemas.openxmlformats.org/officeDocument/2006/relationships/customXml" Target="../ink/ink265.xml"/><Relationship Id="rId34" Type="http://schemas.openxmlformats.org/officeDocument/2006/relationships/customXml" Target="../ink/ink275.xml"/><Relationship Id="rId42" Type="http://schemas.openxmlformats.org/officeDocument/2006/relationships/image" Target="../media/image143.png"/><Relationship Id="rId47" Type="http://schemas.openxmlformats.org/officeDocument/2006/relationships/image" Target="../media/image144.png"/><Relationship Id="rId50" Type="http://schemas.openxmlformats.org/officeDocument/2006/relationships/customXml" Target="../ink/ink287.xml"/><Relationship Id="rId55" Type="http://schemas.openxmlformats.org/officeDocument/2006/relationships/image" Target="../media/image136.png"/><Relationship Id="rId7" Type="http://schemas.openxmlformats.org/officeDocument/2006/relationships/customXml" Target="../ink/ink253.xml"/><Relationship Id="rId2" Type="http://schemas.openxmlformats.org/officeDocument/2006/relationships/image" Target="../media/image123.png"/><Relationship Id="rId16" Type="http://schemas.openxmlformats.org/officeDocument/2006/relationships/customXml" Target="../ink/ink261.xml"/><Relationship Id="rId29" Type="http://schemas.openxmlformats.org/officeDocument/2006/relationships/customXml" Target="../ink/ink272.xml"/><Relationship Id="rId11" Type="http://schemas.openxmlformats.org/officeDocument/2006/relationships/customXml" Target="../ink/ink257.xml"/><Relationship Id="rId24" Type="http://schemas.openxmlformats.org/officeDocument/2006/relationships/image" Target="../media/image140.png"/><Relationship Id="rId32" Type="http://schemas.openxmlformats.org/officeDocument/2006/relationships/image" Target="../media/image130.png"/><Relationship Id="rId37" Type="http://schemas.openxmlformats.org/officeDocument/2006/relationships/customXml" Target="../ink/ink277.xml"/><Relationship Id="rId40" Type="http://schemas.openxmlformats.org/officeDocument/2006/relationships/customXml" Target="../ink/ink279.xml"/><Relationship Id="rId45" Type="http://schemas.openxmlformats.org/officeDocument/2006/relationships/customXml" Target="../ink/ink283.xml"/><Relationship Id="rId53" Type="http://schemas.openxmlformats.org/officeDocument/2006/relationships/image" Target="../media/image146.png"/><Relationship Id="rId58" Type="http://schemas.openxmlformats.org/officeDocument/2006/relationships/customXml" Target="../ink/ink292.xml"/><Relationship Id="rId5" Type="http://schemas.openxmlformats.org/officeDocument/2006/relationships/customXml" Target="../ink/ink252.xml"/><Relationship Id="rId61" Type="http://schemas.openxmlformats.org/officeDocument/2006/relationships/image" Target="../media/image147.png"/><Relationship Id="rId19" Type="http://schemas.openxmlformats.org/officeDocument/2006/relationships/image" Target="../media/image139.png"/><Relationship Id="rId14" Type="http://schemas.openxmlformats.org/officeDocument/2006/relationships/customXml" Target="../ink/ink259.xml"/><Relationship Id="rId22" Type="http://schemas.openxmlformats.org/officeDocument/2006/relationships/customXml" Target="../ink/ink266.xml"/><Relationship Id="rId27" Type="http://schemas.openxmlformats.org/officeDocument/2006/relationships/customXml" Target="../ink/ink270.xml"/><Relationship Id="rId30" Type="http://schemas.openxmlformats.org/officeDocument/2006/relationships/image" Target="../media/image141.png"/><Relationship Id="rId35" Type="http://schemas.openxmlformats.org/officeDocument/2006/relationships/image" Target="../media/image142.png"/><Relationship Id="rId43" Type="http://schemas.openxmlformats.org/officeDocument/2006/relationships/customXml" Target="../ink/ink281.xml"/><Relationship Id="rId48" Type="http://schemas.openxmlformats.org/officeDocument/2006/relationships/customXml" Target="../ink/ink285.xml"/><Relationship Id="rId56" Type="http://schemas.openxmlformats.org/officeDocument/2006/relationships/customXml" Target="../ink/ink290.xml"/><Relationship Id="rId8" Type="http://schemas.openxmlformats.org/officeDocument/2006/relationships/customXml" Target="../ink/ink254.xml"/><Relationship Id="rId51" Type="http://schemas.openxmlformats.org/officeDocument/2006/relationships/image" Target="../media/image145.png"/><Relationship Id="rId3" Type="http://schemas.openxmlformats.org/officeDocument/2006/relationships/customXml" Target="../ink/ink251.xml"/><Relationship Id="rId12" Type="http://schemas.openxmlformats.org/officeDocument/2006/relationships/customXml" Target="../ink/ink258.xml"/><Relationship Id="rId17" Type="http://schemas.openxmlformats.org/officeDocument/2006/relationships/customXml" Target="../ink/ink262.xml"/><Relationship Id="rId25" Type="http://schemas.openxmlformats.org/officeDocument/2006/relationships/customXml" Target="../ink/ink268.xml"/><Relationship Id="rId33" Type="http://schemas.openxmlformats.org/officeDocument/2006/relationships/customXml" Target="../ink/ink274.xml"/><Relationship Id="rId38" Type="http://schemas.openxmlformats.org/officeDocument/2006/relationships/image" Target="../media/image132.png"/><Relationship Id="rId46" Type="http://schemas.openxmlformats.org/officeDocument/2006/relationships/customXml" Target="../ink/ink284.xml"/><Relationship Id="rId59" Type="http://schemas.openxmlformats.org/officeDocument/2006/relationships/customXml" Target="../ink/ink293.xml"/><Relationship Id="rId20" Type="http://schemas.openxmlformats.org/officeDocument/2006/relationships/customXml" Target="../ink/ink264.xml"/><Relationship Id="rId41" Type="http://schemas.openxmlformats.org/officeDocument/2006/relationships/customXml" Target="../ink/ink280.xml"/><Relationship Id="rId54" Type="http://schemas.openxmlformats.org/officeDocument/2006/relationships/customXml" Target="../ink/ink289.xml"/><Relationship Id="rId62" Type="http://schemas.openxmlformats.org/officeDocument/2006/relationships/customXml" Target="../ink/ink29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6.png"/><Relationship Id="rId15" Type="http://schemas.openxmlformats.org/officeDocument/2006/relationships/customXml" Target="../ink/ink260.xml"/><Relationship Id="rId23" Type="http://schemas.openxmlformats.org/officeDocument/2006/relationships/customXml" Target="../ink/ink267.xml"/><Relationship Id="rId28" Type="http://schemas.openxmlformats.org/officeDocument/2006/relationships/customXml" Target="../ink/ink271.xml"/><Relationship Id="rId36" Type="http://schemas.openxmlformats.org/officeDocument/2006/relationships/customXml" Target="../ink/ink276.xml"/><Relationship Id="rId49" Type="http://schemas.openxmlformats.org/officeDocument/2006/relationships/customXml" Target="../ink/ink286.xml"/><Relationship Id="rId57" Type="http://schemas.openxmlformats.org/officeDocument/2006/relationships/customXml" Target="../ink/ink291.xml"/><Relationship Id="rId10" Type="http://schemas.openxmlformats.org/officeDocument/2006/relationships/customXml" Target="../ink/ink256.xml"/><Relationship Id="rId31" Type="http://schemas.openxmlformats.org/officeDocument/2006/relationships/customXml" Target="../ink/ink273.xml"/><Relationship Id="rId44" Type="http://schemas.openxmlformats.org/officeDocument/2006/relationships/customXml" Target="../ink/ink282.xml"/><Relationship Id="rId52" Type="http://schemas.openxmlformats.org/officeDocument/2006/relationships/customXml" Target="../ink/ink288.xml"/><Relationship Id="rId60" Type="http://schemas.openxmlformats.org/officeDocument/2006/relationships/customXml" Target="../ink/ink294.xml"/><Relationship Id="rId4" Type="http://schemas.openxmlformats.org/officeDocument/2006/relationships/image" Target="../media/image138.png"/><Relationship Id="rId9" Type="http://schemas.openxmlformats.org/officeDocument/2006/relationships/customXml" Target="../ink/ink255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customXml" Target="../ink/ink308.xml"/><Relationship Id="rId26" Type="http://schemas.openxmlformats.org/officeDocument/2006/relationships/customXml" Target="../ink/ink314.xml"/><Relationship Id="rId39" Type="http://schemas.openxmlformats.org/officeDocument/2006/relationships/customXml" Target="../ink/ink323.xml"/><Relationship Id="rId21" Type="http://schemas.openxmlformats.org/officeDocument/2006/relationships/customXml" Target="../ink/ink310.xml"/><Relationship Id="rId34" Type="http://schemas.openxmlformats.org/officeDocument/2006/relationships/customXml" Target="../ink/ink320.xml"/><Relationship Id="rId42" Type="http://schemas.openxmlformats.org/officeDocument/2006/relationships/image" Target="../media/image143.png"/><Relationship Id="rId47" Type="http://schemas.openxmlformats.org/officeDocument/2006/relationships/image" Target="../media/image144.png"/><Relationship Id="rId50" Type="http://schemas.openxmlformats.org/officeDocument/2006/relationships/customXml" Target="../ink/ink332.xml"/><Relationship Id="rId55" Type="http://schemas.openxmlformats.org/officeDocument/2006/relationships/image" Target="../media/image136.png"/><Relationship Id="rId7" Type="http://schemas.openxmlformats.org/officeDocument/2006/relationships/customXml" Target="../ink/ink298.xml"/><Relationship Id="rId2" Type="http://schemas.openxmlformats.org/officeDocument/2006/relationships/image" Target="../media/image123.png"/><Relationship Id="rId16" Type="http://schemas.openxmlformats.org/officeDocument/2006/relationships/customXml" Target="../ink/ink306.xml"/><Relationship Id="rId29" Type="http://schemas.openxmlformats.org/officeDocument/2006/relationships/customXml" Target="../ink/ink317.xml"/><Relationship Id="rId11" Type="http://schemas.openxmlformats.org/officeDocument/2006/relationships/customXml" Target="../ink/ink302.xml"/><Relationship Id="rId24" Type="http://schemas.openxmlformats.org/officeDocument/2006/relationships/image" Target="../media/image140.png"/><Relationship Id="rId32" Type="http://schemas.openxmlformats.org/officeDocument/2006/relationships/image" Target="../media/image130.png"/><Relationship Id="rId37" Type="http://schemas.openxmlformats.org/officeDocument/2006/relationships/customXml" Target="../ink/ink322.xml"/><Relationship Id="rId40" Type="http://schemas.openxmlformats.org/officeDocument/2006/relationships/customXml" Target="../ink/ink324.xml"/><Relationship Id="rId45" Type="http://schemas.openxmlformats.org/officeDocument/2006/relationships/customXml" Target="../ink/ink328.xml"/><Relationship Id="rId53" Type="http://schemas.openxmlformats.org/officeDocument/2006/relationships/image" Target="../media/image146.png"/><Relationship Id="rId58" Type="http://schemas.openxmlformats.org/officeDocument/2006/relationships/customXml" Target="../ink/ink337.xml"/><Relationship Id="rId5" Type="http://schemas.openxmlformats.org/officeDocument/2006/relationships/customXml" Target="../ink/ink297.xml"/><Relationship Id="rId61" Type="http://schemas.openxmlformats.org/officeDocument/2006/relationships/image" Target="../media/image147.png"/><Relationship Id="rId19" Type="http://schemas.openxmlformats.org/officeDocument/2006/relationships/image" Target="../media/image139.png"/><Relationship Id="rId14" Type="http://schemas.openxmlformats.org/officeDocument/2006/relationships/customXml" Target="../ink/ink304.xml"/><Relationship Id="rId22" Type="http://schemas.openxmlformats.org/officeDocument/2006/relationships/customXml" Target="../ink/ink311.xml"/><Relationship Id="rId27" Type="http://schemas.openxmlformats.org/officeDocument/2006/relationships/customXml" Target="../ink/ink315.xml"/><Relationship Id="rId30" Type="http://schemas.openxmlformats.org/officeDocument/2006/relationships/image" Target="../media/image141.png"/><Relationship Id="rId35" Type="http://schemas.openxmlformats.org/officeDocument/2006/relationships/image" Target="../media/image142.png"/><Relationship Id="rId43" Type="http://schemas.openxmlformats.org/officeDocument/2006/relationships/customXml" Target="../ink/ink326.xml"/><Relationship Id="rId48" Type="http://schemas.openxmlformats.org/officeDocument/2006/relationships/customXml" Target="../ink/ink330.xml"/><Relationship Id="rId56" Type="http://schemas.openxmlformats.org/officeDocument/2006/relationships/customXml" Target="../ink/ink335.xml"/><Relationship Id="rId8" Type="http://schemas.openxmlformats.org/officeDocument/2006/relationships/customXml" Target="../ink/ink299.xml"/><Relationship Id="rId51" Type="http://schemas.openxmlformats.org/officeDocument/2006/relationships/image" Target="../media/image145.png"/><Relationship Id="rId3" Type="http://schemas.openxmlformats.org/officeDocument/2006/relationships/customXml" Target="../ink/ink296.xml"/><Relationship Id="rId12" Type="http://schemas.openxmlformats.org/officeDocument/2006/relationships/customXml" Target="../ink/ink303.xml"/><Relationship Id="rId17" Type="http://schemas.openxmlformats.org/officeDocument/2006/relationships/customXml" Target="../ink/ink307.xml"/><Relationship Id="rId25" Type="http://schemas.openxmlformats.org/officeDocument/2006/relationships/customXml" Target="../ink/ink313.xml"/><Relationship Id="rId33" Type="http://schemas.openxmlformats.org/officeDocument/2006/relationships/customXml" Target="../ink/ink319.xml"/><Relationship Id="rId38" Type="http://schemas.openxmlformats.org/officeDocument/2006/relationships/image" Target="../media/image132.png"/><Relationship Id="rId46" Type="http://schemas.openxmlformats.org/officeDocument/2006/relationships/customXml" Target="../ink/ink329.xml"/><Relationship Id="rId59" Type="http://schemas.openxmlformats.org/officeDocument/2006/relationships/customXml" Target="../ink/ink338.xml"/><Relationship Id="rId20" Type="http://schemas.openxmlformats.org/officeDocument/2006/relationships/customXml" Target="../ink/ink309.xml"/><Relationship Id="rId41" Type="http://schemas.openxmlformats.org/officeDocument/2006/relationships/customXml" Target="../ink/ink325.xml"/><Relationship Id="rId54" Type="http://schemas.openxmlformats.org/officeDocument/2006/relationships/customXml" Target="../ink/ink334.xml"/><Relationship Id="rId62" Type="http://schemas.openxmlformats.org/officeDocument/2006/relationships/customXml" Target="../ink/ink34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6.png"/><Relationship Id="rId15" Type="http://schemas.openxmlformats.org/officeDocument/2006/relationships/customXml" Target="../ink/ink305.xml"/><Relationship Id="rId23" Type="http://schemas.openxmlformats.org/officeDocument/2006/relationships/customXml" Target="../ink/ink312.xml"/><Relationship Id="rId28" Type="http://schemas.openxmlformats.org/officeDocument/2006/relationships/customXml" Target="../ink/ink316.xml"/><Relationship Id="rId36" Type="http://schemas.openxmlformats.org/officeDocument/2006/relationships/customXml" Target="../ink/ink321.xml"/><Relationship Id="rId49" Type="http://schemas.openxmlformats.org/officeDocument/2006/relationships/customXml" Target="../ink/ink331.xml"/><Relationship Id="rId57" Type="http://schemas.openxmlformats.org/officeDocument/2006/relationships/customXml" Target="../ink/ink336.xml"/><Relationship Id="rId10" Type="http://schemas.openxmlformats.org/officeDocument/2006/relationships/customXml" Target="../ink/ink301.xml"/><Relationship Id="rId31" Type="http://schemas.openxmlformats.org/officeDocument/2006/relationships/customXml" Target="../ink/ink318.xml"/><Relationship Id="rId44" Type="http://schemas.openxmlformats.org/officeDocument/2006/relationships/customXml" Target="../ink/ink327.xml"/><Relationship Id="rId52" Type="http://schemas.openxmlformats.org/officeDocument/2006/relationships/customXml" Target="../ink/ink333.xml"/><Relationship Id="rId60" Type="http://schemas.openxmlformats.org/officeDocument/2006/relationships/customXml" Target="../ink/ink339.xml"/><Relationship Id="rId4" Type="http://schemas.openxmlformats.org/officeDocument/2006/relationships/image" Target="../media/image138.png"/><Relationship Id="rId9" Type="http://schemas.openxmlformats.org/officeDocument/2006/relationships/customXml" Target="../ink/ink30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1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6.png"/><Relationship Id="rId21" Type="http://schemas.openxmlformats.org/officeDocument/2006/relationships/customXml" Target="../ink/ink351.xml"/><Relationship Id="rId42" Type="http://schemas.openxmlformats.org/officeDocument/2006/relationships/customXml" Target="../ink/ink362.xml"/><Relationship Id="rId47" Type="http://schemas.openxmlformats.org/officeDocument/2006/relationships/customXml" Target="../ink/ink365.xml"/><Relationship Id="rId63" Type="http://schemas.openxmlformats.org/officeDocument/2006/relationships/customXml" Target="../ink/ink373.xml"/><Relationship Id="rId68" Type="http://schemas.openxmlformats.org/officeDocument/2006/relationships/image" Target="../media/image186.png"/><Relationship Id="rId84" Type="http://schemas.openxmlformats.org/officeDocument/2006/relationships/image" Target="../media/image194.png"/><Relationship Id="rId89" Type="http://schemas.openxmlformats.org/officeDocument/2006/relationships/customXml" Target="../ink/ink386.xml"/><Relationship Id="rId16" Type="http://schemas.openxmlformats.org/officeDocument/2006/relationships/image" Target="../media/image161.png"/><Relationship Id="rId11" Type="http://schemas.openxmlformats.org/officeDocument/2006/relationships/customXml" Target="../ink/ink346.xml"/><Relationship Id="rId32" Type="http://schemas.openxmlformats.org/officeDocument/2006/relationships/image" Target="../media/image169.png"/><Relationship Id="rId37" Type="http://schemas.openxmlformats.org/officeDocument/2006/relationships/customXml" Target="../ink/ink359.xml"/><Relationship Id="rId53" Type="http://schemas.openxmlformats.org/officeDocument/2006/relationships/customXml" Target="../ink/ink368.xml"/><Relationship Id="rId58" Type="http://schemas.openxmlformats.org/officeDocument/2006/relationships/image" Target="../media/image181.png"/><Relationship Id="rId74" Type="http://schemas.openxmlformats.org/officeDocument/2006/relationships/image" Target="../media/image189.png"/><Relationship Id="rId79" Type="http://schemas.openxmlformats.org/officeDocument/2006/relationships/customXml" Target="../ink/ink381.xml"/><Relationship Id="rId5" Type="http://schemas.openxmlformats.org/officeDocument/2006/relationships/customXml" Target="../ink/ink343.xml"/><Relationship Id="rId90" Type="http://schemas.openxmlformats.org/officeDocument/2006/relationships/image" Target="../media/image197.png"/><Relationship Id="rId95" Type="http://schemas.openxmlformats.org/officeDocument/2006/relationships/customXml" Target="../ink/ink389.xml"/><Relationship Id="rId22" Type="http://schemas.openxmlformats.org/officeDocument/2006/relationships/image" Target="../media/image164.png"/><Relationship Id="rId27" Type="http://schemas.openxmlformats.org/officeDocument/2006/relationships/customXml" Target="../ink/ink354.xml"/><Relationship Id="rId43" Type="http://schemas.openxmlformats.org/officeDocument/2006/relationships/customXml" Target="../ink/ink363.xml"/><Relationship Id="rId48" Type="http://schemas.openxmlformats.org/officeDocument/2006/relationships/image" Target="../media/image176.png"/><Relationship Id="rId64" Type="http://schemas.openxmlformats.org/officeDocument/2006/relationships/image" Target="../media/image184.png"/><Relationship Id="rId69" Type="http://schemas.openxmlformats.org/officeDocument/2006/relationships/customXml" Target="../ink/ink376.xml"/><Relationship Id="rId80" Type="http://schemas.openxmlformats.org/officeDocument/2006/relationships/image" Target="../media/image192.png"/><Relationship Id="rId85" Type="http://schemas.openxmlformats.org/officeDocument/2006/relationships/customXml" Target="../ink/ink384.xml"/><Relationship Id="rId3" Type="http://schemas.openxmlformats.org/officeDocument/2006/relationships/customXml" Target="../ink/ink342.xml"/><Relationship Id="rId12" Type="http://schemas.openxmlformats.org/officeDocument/2006/relationships/image" Target="../media/image159.png"/><Relationship Id="rId17" Type="http://schemas.openxmlformats.org/officeDocument/2006/relationships/customXml" Target="../ink/ink349.xml"/><Relationship Id="rId25" Type="http://schemas.openxmlformats.org/officeDocument/2006/relationships/customXml" Target="../ink/ink353.xml"/><Relationship Id="rId33" Type="http://schemas.openxmlformats.org/officeDocument/2006/relationships/customXml" Target="../ink/ink357.xml"/><Relationship Id="rId38" Type="http://schemas.openxmlformats.org/officeDocument/2006/relationships/customXml" Target="../ink/ink360.xml"/><Relationship Id="rId46" Type="http://schemas.openxmlformats.org/officeDocument/2006/relationships/image" Target="../media/image175.png"/><Relationship Id="rId59" Type="http://schemas.openxmlformats.org/officeDocument/2006/relationships/customXml" Target="../ink/ink371.xml"/><Relationship Id="rId67" Type="http://schemas.openxmlformats.org/officeDocument/2006/relationships/customXml" Target="../ink/ink375.xml"/><Relationship Id="rId20" Type="http://schemas.openxmlformats.org/officeDocument/2006/relationships/image" Target="../media/image163.png"/><Relationship Id="rId41" Type="http://schemas.openxmlformats.org/officeDocument/2006/relationships/image" Target="../media/image173.png"/><Relationship Id="rId54" Type="http://schemas.openxmlformats.org/officeDocument/2006/relationships/image" Target="../media/image179.png"/><Relationship Id="rId62" Type="http://schemas.openxmlformats.org/officeDocument/2006/relationships/image" Target="../media/image183.png"/><Relationship Id="rId70" Type="http://schemas.openxmlformats.org/officeDocument/2006/relationships/image" Target="../media/image187.png"/><Relationship Id="rId75" Type="http://schemas.openxmlformats.org/officeDocument/2006/relationships/customXml" Target="../ink/ink379.xml"/><Relationship Id="rId83" Type="http://schemas.openxmlformats.org/officeDocument/2006/relationships/customXml" Target="../ink/ink383.xml"/><Relationship Id="rId88" Type="http://schemas.openxmlformats.org/officeDocument/2006/relationships/image" Target="../media/image196.png"/><Relationship Id="rId91" Type="http://schemas.openxmlformats.org/officeDocument/2006/relationships/customXml" Target="../ink/ink387.xml"/><Relationship Id="rId96" Type="http://schemas.openxmlformats.org/officeDocument/2006/relationships/image" Target="../media/image20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6.png"/><Relationship Id="rId15" Type="http://schemas.openxmlformats.org/officeDocument/2006/relationships/customXml" Target="../ink/ink348.xml"/><Relationship Id="rId23" Type="http://schemas.openxmlformats.org/officeDocument/2006/relationships/customXml" Target="../ink/ink352.xml"/><Relationship Id="rId28" Type="http://schemas.openxmlformats.org/officeDocument/2006/relationships/image" Target="../media/image167.png"/><Relationship Id="rId36" Type="http://schemas.openxmlformats.org/officeDocument/2006/relationships/image" Target="../media/image171.png"/><Relationship Id="rId49" Type="http://schemas.openxmlformats.org/officeDocument/2006/relationships/customXml" Target="../ink/ink366.xml"/><Relationship Id="rId57" Type="http://schemas.openxmlformats.org/officeDocument/2006/relationships/customXml" Target="../ink/ink370.xml"/><Relationship Id="rId10" Type="http://schemas.openxmlformats.org/officeDocument/2006/relationships/image" Target="../media/image158.png"/><Relationship Id="rId31" Type="http://schemas.openxmlformats.org/officeDocument/2006/relationships/customXml" Target="../ink/ink356.xml"/><Relationship Id="rId44" Type="http://schemas.openxmlformats.org/officeDocument/2006/relationships/image" Target="../media/image174.png"/><Relationship Id="rId52" Type="http://schemas.openxmlformats.org/officeDocument/2006/relationships/image" Target="../media/image178.png"/><Relationship Id="rId60" Type="http://schemas.openxmlformats.org/officeDocument/2006/relationships/image" Target="../media/image182.png"/><Relationship Id="rId65" Type="http://schemas.openxmlformats.org/officeDocument/2006/relationships/customXml" Target="../ink/ink374.xml"/><Relationship Id="rId73" Type="http://schemas.openxmlformats.org/officeDocument/2006/relationships/customXml" Target="../ink/ink378.xml"/><Relationship Id="rId78" Type="http://schemas.openxmlformats.org/officeDocument/2006/relationships/image" Target="../media/image191.png"/><Relationship Id="rId81" Type="http://schemas.openxmlformats.org/officeDocument/2006/relationships/customXml" Target="../ink/ink382.xml"/><Relationship Id="rId86" Type="http://schemas.openxmlformats.org/officeDocument/2006/relationships/image" Target="../media/image195.png"/><Relationship Id="rId94" Type="http://schemas.openxmlformats.org/officeDocument/2006/relationships/image" Target="../media/image199.png"/><Relationship Id="rId99" Type="http://schemas.openxmlformats.org/officeDocument/2006/relationships/customXml" Target="../ink/ink391.xml"/><Relationship Id="rId4" Type="http://schemas.openxmlformats.org/officeDocument/2006/relationships/image" Target="../media/image155.png"/><Relationship Id="rId9" Type="http://schemas.openxmlformats.org/officeDocument/2006/relationships/customXml" Target="../ink/ink345.xml"/><Relationship Id="rId13" Type="http://schemas.openxmlformats.org/officeDocument/2006/relationships/customXml" Target="../ink/ink347.xml"/><Relationship Id="rId18" Type="http://schemas.openxmlformats.org/officeDocument/2006/relationships/image" Target="../media/image162.png"/><Relationship Id="rId39" Type="http://schemas.openxmlformats.org/officeDocument/2006/relationships/image" Target="../media/image172.png"/><Relationship Id="rId34" Type="http://schemas.openxmlformats.org/officeDocument/2006/relationships/image" Target="../media/image170.png"/><Relationship Id="rId50" Type="http://schemas.openxmlformats.org/officeDocument/2006/relationships/image" Target="../media/image177.png"/><Relationship Id="rId55" Type="http://schemas.openxmlformats.org/officeDocument/2006/relationships/customXml" Target="../ink/ink369.xml"/><Relationship Id="rId76" Type="http://schemas.openxmlformats.org/officeDocument/2006/relationships/image" Target="../media/image190.png"/><Relationship Id="rId97" Type="http://schemas.openxmlformats.org/officeDocument/2006/relationships/customXml" Target="../ink/ink390.xml"/><Relationship Id="rId7" Type="http://schemas.openxmlformats.org/officeDocument/2006/relationships/customXml" Target="../ink/ink344.xml"/><Relationship Id="rId71" Type="http://schemas.openxmlformats.org/officeDocument/2006/relationships/customXml" Target="../ink/ink377.xml"/><Relationship Id="rId92" Type="http://schemas.openxmlformats.org/officeDocument/2006/relationships/image" Target="../media/image198.png"/><Relationship Id="rId2" Type="http://schemas.openxmlformats.org/officeDocument/2006/relationships/image" Target="../media/image151.png"/><Relationship Id="rId29" Type="http://schemas.openxmlformats.org/officeDocument/2006/relationships/customXml" Target="../ink/ink355.xml"/><Relationship Id="rId24" Type="http://schemas.openxmlformats.org/officeDocument/2006/relationships/image" Target="../media/image165.png"/><Relationship Id="rId40" Type="http://schemas.openxmlformats.org/officeDocument/2006/relationships/customXml" Target="../ink/ink361.xml"/><Relationship Id="rId45" Type="http://schemas.openxmlformats.org/officeDocument/2006/relationships/customXml" Target="../ink/ink364.xml"/><Relationship Id="rId66" Type="http://schemas.openxmlformats.org/officeDocument/2006/relationships/image" Target="../media/image185.png"/><Relationship Id="rId87" Type="http://schemas.openxmlformats.org/officeDocument/2006/relationships/customXml" Target="../ink/ink385.xml"/><Relationship Id="rId61" Type="http://schemas.openxmlformats.org/officeDocument/2006/relationships/customXml" Target="../ink/ink372.xml"/><Relationship Id="rId82" Type="http://schemas.openxmlformats.org/officeDocument/2006/relationships/image" Target="../media/image193.png"/><Relationship Id="rId19" Type="http://schemas.openxmlformats.org/officeDocument/2006/relationships/customXml" Target="../ink/ink350.xml"/><Relationship Id="rId14" Type="http://schemas.openxmlformats.org/officeDocument/2006/relationships/image" Target="../media/image160.png"/><Relationship Id="rId30" Type="http://schemas.openxmlformats.org/officeDocument/2006/relationships/image" Target="../media/image168.png"/><Relationship Id="rId35" Type="http://schemas.openxmlformats.org/officeDocument/2006/relationships/customXml" Target="../ink/ink358.xml"/><Relationship Id="rId56" Type="http://schemas.openxmlformats.org/officeDocument/2006/relationships/image" Target="../media/image180.png"/><Relationship Id="rId77" Type="http://schemas.openxmlformats.org/officeDocument/2006/relationships/customXml" Target="../ink/ink380.xml"/><Relationship Id="rId100" Type="http://schemas.openxmlformats.org/officeDocument/2006/relationships/image" Target="../media/image202.png"/><Relationship Id="rId8" Type="http://schemas.openxmlformats.org/officeDocument/2006/relationships/image" Target="../media/image157.png"/><Relationship Id="rId51" Type="http://schemas.openxmlformats.org/officeDocument/2006/relationships/customXml" Target="../ink/ink367.xml"/><Relationship Id="rId72" Type="http://schemas.openxmlformats.org/officeDocument/2006/relationships/image" Target="../media/image188.png"/><Relationship Id="rId93" Type="http://schemas.openxmlformats.org/officeDocument/2006/relationships/customXml" Target="../ink/ink388.xml"/><Relationship Id="rId98" Type="http://schemas.openxmlformats.org/officeDocument/2006/relationships/image" Target="../media/image20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97.xml"/><Relationship Id="rId18" Type="http://schemas.openxmlformats.org/officeDocument/2006/relationships/customXml" Target="../ink/ink400.xml"/><Relationship Id="rId26" Type="http://schemas.openxmlformats.org/officeDocument/2006/relationships/image" Target="../media/image213.png"/><Relationship Id="rId39" Type="http://schemas.openxmlformats.org/officeDocument/2006/relationships/image" Target="../media/image219.png"/><Relationship Id="rId21" Type="http://schemas.openxmlformats.org/officeDocument/2006/relationships/customXml" Target="../ink/ink402.xml"/><Relationship Id="rId34" Type="http://schemas.openxmlformats.org/officeDocument/2006/relationships/image" Target="../media/image217.png"/><Relationship Id="rId42" Type="http://schemas.openxmlformats.org/officeDocument/2006/relationships/customXml" Target="../ink/ink413.xml"/><Relationship Id="rId47" Type="http://schemas.openxmlformats.org/officeDocument/2006/relationships/image" Target="../media/image223.png"/><Relationship Id="rId50" Type="http://schemas.openxmlformats.org/officeDocument/2006/relationships/image" Target="../media/image224.png"/><Relationship Id="rId55" Type="http://schemas.openxmlformats.org/officeDocument/2006/relationships/customXml" Target="../ink/ink420.xml"/><Relationship Id="rId63" Type="http://schemas.openxmlformats.org/officeDocument/2006/relationships/customXml" Target="../ink/ink424.xml"/><Relationship Id="rId7" Type="http://schemas.openxmlformats.org/officeDocument/2006/relationships/customXml" Target="../ink/ink394.xml"/><Relationship Id="rId2" Type="http://schemas.openxmlformats.org/officeDocument/2006/relationships/chart" Target="../charts/chart9.xml"/><Relationship Id="rId16" Type="http://schemas.openxmlformats.org/officeDocument/2006/relationships/customXml" Target="../ink/ink399.xml"/><Relationship Id="rId29" Type="http://schemas.openxmlformats.org/officeDocument/2006/relationships/customXml" Target="../ink/ink406.xml"/><Relationship Id="rId11" Type="http://schemas.openxmlformats.org/officeDocument/2006/relationships/customXml" Target="../ink/ink396.xml"/><Relationship Id="rId24" Type="http://schemas.openxmlformats.org/officeDocument/2006/relationships/image" Target="../media/image212.png"/><Relationship Id="rId32" Type="http://schemas.openxmlformats.org/officeDocument/2006/relationships/image" Target="../media/image216.png"/><Relationship Id="rId37" Type="http://schemas.openxmlformats.org/officeDocument/2006/relationships/image" Target="../media/image218.png"/><Relationship Id="rId40" Type="http://schemas.openxmlformats.org/officeDocument/2006/relationships/customXml" Target="../ink/ink412.xml"/><Relationship Id="rId45" Type="http://schemas.openxmlformats.org/officeDocument/2006/relationships/image" Target="../media/image222.png"/><Relationship Id="rId53" Type="http://schemas.openxmlformats.org/officeDocument/2006/relationships/customXml" Target="../ink/ink419.xml"/><Relationship Id="rId58" Type="http://schemas.openxmlformats.org/officeDocument/2006/relationships/image" Target="../media/image228.png"/><Relationship Id="rId5" Type="http://schemas.openxmlformats.org/officeDocument/2006/relationships/customXml" Target="../ink/ink393.xml"/><Relationship Id="rId61" Type="http://schemas.openxmlformats.org/officeDocument/2006/relationships/customXml" Target="../ink/ink423.xml"/><Relationship Id="rId19" Type="http://schemas.openxmlformats.org/officeDocument/2006/relationships/image" Target="../media/image210.png"/><Relationship Id="rId14" Type="http://schemas.openxmlformats.org/officeDocument/2006/relationships/image" Target="../media/image208.png"/><Relationship Id="rId22" Type="http://schemas.openxmlformats.org/officeDocument/2006/relationships/image" Target="../media/image211.png"/><Relationship Id="rId27" Type="http://schemas.openxmlformats.org/officeDocument/2006/relationships/customXml" Target="../ink/ink405.xml"/><Relationship Id="rId30" Type="http://schemas.openxmlformats.org/officeDocument/2006/relationships/image" Target="../media/image215.png"/><Relationship Id="rId35" Type="http://schemas.openxmlformats.org/officeDocument/2006/relationships/customXml" Target="../ink/ink409.xml"/><Relationship Id="rId43" Type="http://schemas.openxmlformats.org/officeDocument/2006/relationships/image" Target="../media/image221.png"/><Relationship Id="rId48" Type="http://schemas.openxmlformats.org/officeDocument/2006/relationships/customXml" Target="../ink/ink416.xml"/><Relationship Id="rId56" Type="http://schemas.openxmlformats.org/officeDocument/2006/relationships/image" Target="../media/image227.png"/><Relationship Id="rId64" Type="http://schemas.openxmlformats.org/officeDocument/2006/relationships/image" Target="../media/image231.png"/><Relationship Id="rId8" Type="http://schemas.openxmlformats.org/officeDocument/2006/relationships/image" Target="../media/image205.png"/><Relationship Id="rId51" Type="http://schemas.openxmlformats.org/officeDocument/2006/relationships/customXml" Target="../ink/ink418.xml"/><Relationship Id="rId3" Type="http://schemas.openxmlformats.org/officeDocument/2006/relationships/customXml" Target="../ink/ink392.xml"/><Relationship Id="rId12" Type="http://schemas.openxmlformats.org/officeDocument/2006/relationships/image" Target="../media/image207.png"/><Relationship Id="rId17" Type="http://schemas.openxmlformats.org/officeDocument/2006/relationships/image" Target="../media/image209.png"/><Relationship Id="rId25" Type="http://schemas.openxmlformats.org/officeDocument/2006/relationships/customXml" Target="../ink/ink404.xml"/><Relationship Id="rId33" Type="http://schemas.openxmlformats.org/officeDocument/2006/relationships/customXml" Target="../ink/ink408.xml"/><Relationship Id="rId38" Type="http://schemas.openxmlformats.org/officeDocument/2006/relationships/customXml" Target="../ink/ink411.xml"/><Relationship Id="rId46" Type="http://schemas.openxmlformats.org/officeDocument/2006/relationships/customXml" Target="../ink/ink415.xml"/><Relationship Id="rId59" Type="http://schemas.openxmlformats.org/officeDocument/2006/relationships/customXml" Target="../ink/ink422.xml"/><Relationship Id="rId20" Type="http://schemas.openxmlformats.org/officeDocument/2006/relationships/customXml" Target="../ink/ink401.xml"/><Relationship Id="rId41" Type="http://schemas.openxmlformats.org/officeDocument/2006/relationships/image" Target="../media/image220.png"/><Relationship Id="rId54" Type="http://schemas.openxmlformats.org/officeDocument/2006/relationships/image" Target="../media/image226.png"/><Relationship Id="rId62" Type="http://schemas.openxmlformats.org/officeDocument/2006/relationships/image" Target="../media/image2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4.png"/><Relationship Id="rId15" Type="http://schemas.openxmlformats.org/officeDocument/2006/relationships/customXml" Target="../ink/ink398.xml"/><Relationship Id="rId23" Type="http://schemas.openxmlformats.org/officeDocument/2006/relationships/customXml" Target="../ink/ink403.xml"/><Relationship Id="rId28" Type="http://schemas.openxmlformats.org/officeDocument/2006/relationships/image" Target="../media/image214.png"/><Relationship Id="rId36" Type="http://schemas.openxmlformats.org/officeDocument/2006/relationships/customXml" Target="../ink/ink410.xml"/><Relationship Id="rId49" Type="http://schemas.openxmlformats.org/officeDocument/2006/relationships/customXml" Target="../ink/ink417.xml"/><Relationship Id="rId57" Type="http://schemas.openxmlformats.org/officeDocument/2006/relationships/customXml" Target="../ink/ink421.xml"/><Relationship Id="rId10" Type="http://schemas.openxmlformats.org/officeDocument/2006/relationships/image" Target="../media/image206.png"/><Relationship Id="rId31" Type="http://schemas.openxmlformats.org/officeDocument/2006/relationships/customXml" Target="../ink/ink407.xml"/><Relationship Id="rId44" Type="http://schemas.openxmlformats.org/officeDocument/2006/relationships/customXml" Target="../ink/ink414.xml"/><Relationship Id="rId52" Type="http://schemas.openxmlformats.org/officeDocument/2006/relationships/image" Target="../media/image225.png"/><Relationship Id="rId60" Type="http://schemas.openxmlformats.org/officeDocument/2006/relationships/image" Target="../media/image229.png"/><Relationship Id="rId4" Type="http://schemas.openxmlformats.org/officeDocument/2006/relationships/image" Target="../media/image203.png"/><Relationship Id="rId9" Type="http://schemas.openxmlformats.org/officeDocument/2006/relationships/customXml" Target="../ink/ink395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30.xml"/><Relationship Id="rId18" Type="http://schemas.openxmlformats.org/officeDocument/2006/relationships/customXml" Target="../ink/ink433.xml"/><Relationship Id="rId26" Type="http://schemas.openxmlformats.org/officeDocument/2006/relationships/customXml" Target="../ink/ink438.xml"/><Relationship Id="rId39" Type="http://schemas.openxmlformats.org/officeDocument/2006/relationships/customXml" Target="../ink/ink445.xml"/><Relationship Id="rId21" Type="http://schemas.openxmlformats.org/officeDocument/2006/relationships/customXml" Target="../ink/ink435.xml"/><Relationship Id="rId34" Type="http://schemas.openxmlformats.org/officeDocument/2006/relationships/customXml" Target="../ink/ink442.xml"/><Relationship Id="rId42" Type="http://schemas.openxmlformats.org/officeDocument/2006/relationships/image" Target="../media/image221.png"/><Relationship Id="rId47" Type="http://schemas.openxmlformats.org/officeDocument/2006/relationships/customXml" Target="../ink/ink449.xml"/><Relationship Id="rId50" Type="http://schemas.openxmlformats.org/officeDocument/2006/relationships/customXml" Target="../ink/ink451.xml"/><Relationship Id="rId55" Type="http://schemas.openxmlformats.org/officeDocument/2006/relationships/image" Target="../media/image241.png"/><Relationship Id="rId63" Type="http://schemas.openxmlformats.org/officeDocument/2006/relationships/image" Target="../media/image244.png"/><Relationship Id="rId7" Type="http://schemas.openxmlformats.org/officeDocument/2006/relationships/customXml" Target="../ink/ink427.xml"/><Relationship Id="rId2" Type="http://schemas.openxmlformats.org/officeDocument/2006/relationships/chart" Target="../charts/chart10.xml"/><Relationship Id="rId16" Type="http://schemas.openxmlformats.org/officeDocument/2006/relationships/customXml" Target="../ink/ink432.xml"/><Relationship Id="rId29" Type="http://schemas.openxmlformats.org/officeDocument/2006/relationships/image" Target="../media/image237.png"/><Relationship Id="rId11" Type="http://schemas.openxmlformats.org/officeDocument/2006/relationships/customXml" Target="../ink/ink429.xml"/><Relationship Id="rId24" Type="http://schemas.openxmlformats.org/officeDocument/2006/relationships/customXml" Target="../ink/ink437.xml"/><Relationship Id="rId32" Type="http://schemas.openxmlformats.org/officeDocument/2006/relationships/customXml" Target="../ink/ink441.xml"/><Relationship Id="rId37" Type="http://schemas.openxmlformats.org/officeDocument/2006/relationships/customXml" Target="../ink/ink444.xml"/><Relationship Id="rId40" Type="http://schemas.openxmlformats.org/officeDocument/2006/relationships/image" Target="../media/image220.png"/><Relationship Id="rId45" Type="http://schemas.openxmlformats.org/officeDocument/2006/relationships/customXml" Target="../ink/ink448.xml"/><Relationship Id="rId53" Type="http://schemas.openxmlformats.org/officeDocument/2006/relationships/image" Target="../media/image226.png"/><Relationship Id="rId58" Type="http://schemas.openxmlformats.org/officeDocument/2006/relationships/customXml" Target="../ink/ink455.xml"/><Relationship Id="rId5" Type="http://schemas.openxmlformats.org/officeDocument/2006/relationships/customXml" Target="../ink/ink426.xml"/><Relationship Id="rId61" Type="http://schemas.openxmlformats.org/officeDocument/2006/relationships/image" Target="../media/image243.png"/><Relationship Id="rId19" Type="http://schemas.openxmlformats.org/officeDocument/2006/relationships/image" Target="../media/image210.png"/><Relationship Id="rId14" Type="http://schemas.openxmlformats.org/officeDocument/2006/relationships/image" Target="../media/image233.png"/><Relationship Id="rId22" Type="http://schemas.openxmlformats.org/officeDocument/2006/relationships/customXml" Target="../ink/ink436.xml"/><Relationship Id="rId27" Type="http://schemas.openxmlformats.org/officeDocument/2006/relationships/image" Target="../media/image236.png"/><Relationship Id="rId30" Type="http://schemas.openxmlformats.org/officeDocument/2006/relationships/customXml" Target="../ink/ink440.xml"/><Relationship Id="rId35" Type="http://schemas.openxmlformats.org/officeDocument/2006/relationships/customXml" Target="../ink/ink443.xml"/><Relationship Id="rId43" Type="http://schemas.openxmlformats.org/officeDocument/2006/relationships/customXml" Target="../ink/ink447.xml"/><Relationship Id="rId48" Type="http://schemas.openxmlformats.org/officeDocument/2006/relationships/customXml" Target="../ink/ink450.xml"/><Relationship Id="rId56" Type="http://schemas.openxmlformats.org/officeDocument/2006/relationships/customXml" Target="../ink/ink454.xml"/><Relationship Id="rId64" Type="http://schemas.openxmlformats.org/officeDocument/2006/relationships/image" Target="../media/image152.jpeg"/><Relationship Id="rId8" Type="http://schemas.openxmlformats.org/officeDocument/2006/relationships/image" Target="../media/image205.png"/><Relationship Id="rId51" Type="http://schemas.openxmlformats.org/officeDocument/2006/relationships/image" Target="../media/image240.png"/><Relationship Id="rId3" Type="http://schemas.openxmlformats.org/officeDocument/2006/relationships/customXml" Target="../ink/ink425.xml"/><Relationship Id="rId12" Type="http://schemas.openxmlformats.org/officeDocument/2006/relationships/image" Target="../media/image207.png"/><Relationship Id="rId17" Type="http://schemas.openxmlformats.org/officeDocument/2006/relationships/image" Target="../media/image234.png"/><Relationship Id="rId25" Type="http://schemas.openxmlformats.org/officeDocument/2006/relationships/image" Target="../media/image235.png"/><Relationship Id="rId33" Type="http://schemas.openxmlformats.org/officeDocument/2006/relationships/image" Target="../media/image217.png"/><Relationship Id="rId38" Type="http://schemas.openxmlformats.org/officeDocument/2006/relationships/image" Target="../media/image238.png"/><Relationship Id="rId46" Type="http://schemas.openxmlformats.org/officeDocument/2006/relationships/image" Target="../media/image239.png"/><Relationship Id="rId59" Type="http://schemas.openxmlformats.org/officeDocument/2006/relationships/image" Target="../media/image229.png"/><Relationship Id="rId20" Type="http://schemas.openxmlformats.org/officeDocument/2006/relationships/customXml" Target="../ink/ink434.xml"/><Relationship Id="rId41" Type="http://schemas.openxmlformats.org/officeDocument/2006/relationships/customXml" Target="../ink/ink446.xml"/><Relationship Id="rId54" Type="http://schemas.openxmlformats.org/officeDocument/2006/relationships/customXml" Target="../ink/ink453.xml"/><Relationship Id="rId62" Type="http://schemas.openxmlformats.org/officeDocument/2006/relationships/customXml" Target="../ink/ink45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2.png"/><Relationship Id="rId15" Type="http://schemas.openxmlformats.org/officeDocument/2006/relationships/customXml" Target="../ink/ink431.xml"/><Relationship Id="rId23" Type="http://schemas.openxmlformats.org/officeDocument/2006/relationships/image" Target="../media/image212.png"/><Relationship Id="rId28" Type="http://schemas.openxmlformats.org/officeDocument/2006/relationships/customXml" Target="../ink/ink439.xml"/><Relationship Id="rId36" Type="http://schemas.openxmlformats.org/officeDocument/2006/relationships/image" Target="../media/image218.png"/><Relationship Id="rId49" Type="http://schemas.openxmlformats.org/officeDocument/2006/relationships/image" Target="../media/image224.png"/><Relationship Id="rId57" Type="http://schemas.openxmlformats.org/officeDocument/2006/relationships/image" Target="../media/image242.png"/><Relationship Id="rId10" Type="http://schemas.openxmlformats.org/officeDocument/2006/relationships/image" Target="../media/image206.png"/><Relationship Id="rId31" Type="http://schemas.openxmlformats.org/officeDocument/2006/relationships/image" Target="../media/image216.png"/><Relationship Id="rId44" Type="http://schemas.openxmlformats.org/officeDocument/2006/relationships/image" Target="../media/image222.png"/><Relationship Id="rId52" Type="http://schemas.openxmlformats.org/officeDocument/2006/relationships/customXml" Target="../ink/ink452.xml"/><Relationship Id="rId60" Type="http://schemas.openxmlformats.org/officeDocument/2006/relationships/customXml" Target="../ink/ink456.xml"/><Relationship Id="rId4" Type="http://schemas.openxmlformats.org/officeDocument/2006/relationships/image" Target="../media/image203.png"/><Relationship Id="rId9" Type="http://schemas.openxmlformats.org/officeDocument/2006/relationships/customXml" Target="../ink/ink4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70.xml"/><Relationship Id="rId21" Type="http://schemas.openxmlformats.org/officeDocument/2006/relationships/image" Target="../media/image258.png"/><Relationship Id="rId42" Type="http://schemas.openxmlformats.org/officeDocument/2006/relationships/image" Target="../media/image267.png"/><Relationship Id="rId47" Type="http://schemas.openxmlformats.org/officeDocument/2006/relationships/image" Target="../media/image269.png"/><Relationship Id="rId63" Type="http://schemas.openxmlformats.org/officeDocument/2006/relationships/image" Target="../media/image277.png"/><Relationship Id="rId68" Type="http://schemas.openxmlformats.org/officeDocument/2006/relationships/customXml" Target="../ink/ink492.xml"/><Relationship Id="rId7" Type="http://schemas.openxmlformats.org/officeDocument/2006/relationships/image" Target="../media/image251.png"/><Relationship Id="rId2" Type="http://schemas.openxmlformats.org/officeDocument/2006/relationships/customXml" Target="../ink/ink458.xml"/><Relationship Id="rId16" Type="http://schemas.openxmlformats.org/officeDocument/2006/relationships/customXml" Target="../ink/ink465.xml"/><Relationship Id="rId29" Type="http://schemas.openxmlformats.org/officeDocument/2006/relationships/image" Target="../media/image262.png"/><Relationship Id="rId11" Type="http://schemas.openxmlformats.org/officeDocument/2006/relationships/image" Target="../media/image253.png"/><Relationship Id="rId24" Type="http://schemas.openxmlformats.org/officeDocument/2006/relationships/customXml" Target="../ink/ink469.xml"/><Relationship Id="rId32" Type="http://schemas.openxmlformats.org/officeDocument/2006/relationships/customXml" Target="../ink/ink473.xml"/><Relationship Id="rId37" Type="http://schemas.openxmlformats.org/officeDocument/2006/relationships/image" Target="../media/image265.png"/><Relationship Id="rId40" Type="http://schemas.openxmlformats.org/officeDocument/2006/relationships/customXml" Target="../ink/ink477.xml"/><Relationship Id="rId45" Type="http://schemas.openxmlformats.org/officeDocument/2006/relationships/image" Target="../media/image268.png"/><Relationship Id="rId53" Type="http://schemas.openxmlformats.org/officeDocument/2006/relationships/image" Target="../media/image272.png"/><Relationship Id="rId58" Type="http://schemas.openxmlformats.org/officeDocument/2006/relationships/customXml" Target="../ink/ink487.xml"/><Relationship Id="rId66" Type="http://schemas.openxmlformats.org/officeDocument/2006/relationships/customXml" Target="../ink/ink491.xml"/><Relationship Id="rId5" Type="http://schemas.openxmlformats.org/officeDocument/2006/relationships/image" Target="../media/image250.png"/><Relationship Id="rId61" Type="http://schemas.openxmlformats.org/officeDocument/2006/relationships/image" Target="../media/image276.png"/><Relationship Id="rId19" Type="http://schemas.openxmlformats.org/officeDocument/2006/relationships/image" Target="../media/image257.png"/><Relationship Id="rId14" Type="http://schemas.openxmlformats.org/officeDocument/2006/relationships/customXml" Target="../ink/ink464.xml"/><Relationship Id="rId22" Type="http://schemas.openxmlformats.org/officeDocument/2006/relationships/customXml" Target="../ink/ink468.xml"/><Relationship Id="rId27" Type="http://schemas.openxmlformats.org/officeDocument/2006/relationships/image" Target="../media/image261.png"/><Relationship Id="rId30" Type="http://schemas.openxmlformats.org/officeDocument/2006/relationships/customXml" Target="../ink/ink472.xml"/><Relationship Id="rId35" Type="http://schemas.openxmlformats.org/officeDocument/2006/relationships/image" Target="../media/image264.png"/><Relationship Id="rId43" Type="http://schemas.openxmlformats.org/officeDocument/2006/relationships/customXml" Target="../ink/ink479.xml"/><Relationship Id="rId48" Type="http://schemas.openxmlformats.org/officeDocument/2006/relationships/customXml" Target="../ink/ink482.xml"/><Relationship Id="rId56" Type="http://schemas.openxmlformats.org/officeDocument/2006/relationships/customXml" Target="../ink/ink486.xml"/><Relationship Id="rId64" Type="http://schemas.openxmlformats.org/officeDocument/2006/relationships/customXml" Target="../ink/ink490.xml"/><Relationship Id="rId69" Type="http://schemas.openxmlformats.org/officeDocument/2006/relationships/image" Target="../media/image280.png"/><Relationship Id="rId8" Type="http://schemas.openxmlformats.org/officeDocument/2006/relationships/customXml" Target="../ink/ink461.xml"/><Relationship Id="rId51" Type="http://schemas.openxmlformats.org/officeDocument/2006/relationships/image" Target="../media/image271.png"/><Relationship Id="rId3" Type="http://schemas.openxmlformats.org/officeDocument/2006/relationships/image" Target="../media/image249.png"/><Relationship Id="rId12" Type="http://schemas.openxmlformats.org/officeDocument/2006/relationships/customXml" Target="../ink/ink463.xml"/><Relationship Id="rId17" Type="http://schemas.openxmlformats.org/officeDocument/2006/relationships/image" Target="../media/image256.png"/><Relationship Id="rId25" Type="http://schemas.openxmlformats.org/officeDocument/2006/relationships/image" Target="../media/image260.png"/><Relationship Id="rId33" Type="http://schemas.openxmlformats.org/officeDocument/2006/relationships/image" Target="../media/image126.png"/><Relationship Id="rId38" Type="http://schemas.openxmlformats.org/officeDocument/2006/relationships/customXml" Target="../ink/ink476.xml"/><Relationship Id="rId46" Type="http://schemas.openxmlformats.org/officeDocument/2006/relationships/customXml" Target="../ink/ink481.xml"/><Relationship Id="rId59" Type="http://schemas.openxmlformats.org/officeDocument/2006/relationships/image" Target="../media/image275.png"/><Relationship Id="rId67" Type="http://schemas.openxmlformats.org/officeDocument/2006/relationships/image" Target="../media/image279.png"/><Relationship Id="rId20" Type="http://schemas.openxmlformats.org/officeDocument/2006/relationships/customXml" Target="../ink/ink467.xml"/><Relationship Id="rId41" Type="http://schemas.openxmlformats.org/officeDocument/2006/relationships/customXml" Target="../ink/ink478.xml"/><Relationship Id="rId54" Type="http://schemas.openxmlformats.org/officeDocument/2006/relationships/customXml" Target="../ink/ink485.xml"/><Relationship Id="rId62" Type="http://schemas.openxmlformats.org/officeDocument/2006/relationships/customXml" Target="../ink/ink489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460.xml"/><Relationship Id="rId15" Type="http://schemas.openxmlformats.org/officeDocument/2006/relationships/image" Target="../media/image255.png"/><Relationship Id="rId23" Type="http://schemas.openxmlformats.org/officeDocument/2006/relationships/image" Target="../media/image259.png"/><Relationship Id="rId28" Type="http://schemas.openxmlformats.org/officeDocument/2006/relationships/customXml" Target="../ink/ink471.xml"/><Relationship Id="rId36" Type="http://schemas.openxmlformats.org/officeDocument/2006/relationships/customXml" Target="../ink/ink475.xml"/><Relationship Id="rId49" Type="http://schemas.openxmlformats.org/officeDocument/2006/relationships/image" Target="../media/image270.png"/><Relationship Id="rId57" Type="http://schemas.openxmlformats.org/officeDocument/2006/relationships/image" Target="../media/image274.png"/><Relationship Id="rId10" Type="http://schemas.openxmlformats.org/officeDocument/2006/relationships/customXml" Target="../ink/ink462.xml"/><Relationship Id="rId31" Type="http://schemas.openxmlformats.org/officeDocument/2006/relationships/image" Target="../media/image263.png"/><Relationship Id="rId44" Type="http://schemas.openxmlformats.org/officeDocument/2006/relationships/customXml" Target="../ink/ink480.xml"/><Relationship Id="rId52" Type="http://schemas.openxmlformats.org/officeDocument/2006/relationships/customXml" Target="../ink/ink484.xml"/><Relationship Id="rId60" Type="http://schemas.openxmlformats.org/officeDocument/2006/relationships/customXml" Target="../ink/ink488.xml"/><Relationship Id="rId65" Type="http://schemas.openxmlformats.org/officeDocument/2006/relationships/image" Target="../media/image278.png"/><Relationship Id="rId4" Type="http://schemas.openxmlformats.org/officeDocument/2006/relationships/customXml" Target="../ink/ink459.xml"/><Relationship Id="rId9" Type="http://schemas.openxmlformats.org/officeDocument/2006/relationships/image" Target="../media/image252.png"/><Relationship Id="rId13" Type="http://schemas.openxmlformats.org/officeDocument/2006/relationships/image" Target="../media/image254.png"/><Relationship Id="rId18" Type="http://schemas.openxmlformats.org/officeDocument/2006/relationships/customXml" Target="../ink/ink466.xml"/><Relationship Id="rId39" Type="http://schemas.openxmlformats.org/officeDocument/2006/relationships/image" Target="../media/image266.png"/><Relationship Id="rId34" Type="http://schemas.openxmlformats.org/officeDocument/2006/relationships/customXml" Target="../ink/ink474.xml"/><Relationship Id="rId50" Type="http://schemas.openxmlformats.org/officeDocument/2006/relationships/customXml" Target="../ink/ink483.xml"/><Relationship Id="rId55" Type="http://schemas.openxmlformats.org/officeDocument/2006/relationships/image" Target="../media/image2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05.xml"/><Relationship Id="rId21" Type="http://schemas.openxmlformats.org/officeDocument/2006/relationships/image" Target="../media/image290.png"/><Relationship Id="rId42" Type="http://schemas.openxmlformats.org/officeDocument/2006/relationships/customXml" Target="../ink/ink514.xml"/><Relationship Id="rId47" Type="http://schemas.openxmlformats.org/officeDocument/2006/relationships/image" Target="../media/image301.png"/><Relationship Id="rId63" Type="http://schemas.openxmlformats.org/officeDocument/2006/relationships/image" Target="../media/image309.png"/><Relationship Id="rId68" Type="http://schemas.openxmlformats.org/officeDocument/2006/relationships/customXml" Target="../ink/ink527.xml"/><Relationship Id="rId7" Type="http://schemas.openxmlformats.org/officeDocument/2006/relationships/image" Target="../media/image283.png"/><Relationship Id="rId71" Type="http://schemas.openxmlformats.org/officeDocument/2006/relationships/image" Target="../media/image166.png"/><Relationship Id="rId2" Type="http://schemas.openxmlformats.org/officeDocument/2006/relationships/customXml" Target="../ink/ink493.xml"/><Relationship Id="rId16" Type="http://schemas.openxmlformats.org/officeDocument/2006/relationships/customXml" Target="../ink/ink500.xml"/><Relationship Id="rId29" Type="http://schemas.openxmlformats.org/officeDocument/2006/relationships/image" Target="../media/image293.png"/><Relationship Id="rId11" Type="http://schemas.openxmlformats.org/officeDocument/2006/relationships/image" Target="../media/image285.png"/><Relationship Id="rId24" Type="http://schemas.openxmlformats.org/officeDocument/2006/relationships/customXml" Target="../ink/ink504.xml"/><Relationship Id="rId32" Type="http://schemas.openxmlformats.org/officeDocument/2006/relationships/image" Target="../media/image294.png"/><Relationship Id="rId37" Type="http://schemas.openxmlformats.org/officeDocument/2006/relationships/customXml" Target="../ink/ink511.xml"/><Relationship Id="rId40" Type="http://schemas.openxmlformats.org/officeDocument/2006/relationships/image" Target="../media/image298.png"/><Relationship Id="rId45" Type="http://schemas.openxmlformats.org/officeDocument/2006/relationships/image" Target="../media/image300.png"/><Relationship Id="rId53" Type="http://schemas.openxmlformats.org/officeDocument/2006/relationships/image" Target="../media/image304.png"/><Relationship Id="rId58" Type="http://schemas.openxmlformats.org/officeDocument/2006/relationships/customXml" Target="../ink/ink522.xml"/><Relationship Id="rId66" Type="http://schemas.openxmlformats.org/officeDocument/2006/relationships/customXml" Target="../ink/ink526.xml"/><Relationship Id="rId5" Type="http://schemas.openxmlformats.org/officeDocument/2006/relationships/image" Target="../media/image282.png"/><Relationship Id="rId61" Type="http://schemas.openxmlformats.org/officeDocument/2006/relationships/image" Target="../media/image308.png"/><Relationship Id="rId19" Type="http://schemas.openxmlformats.org/officeDocument/2006/relationships/image" Target="../media/image289.png"/><Relationship Id="rId14" Type="http://schemas.openxmlformats.org/officeDocument/2006/relationships/customXml" Target="../ink/ink499.xml"/><Relationship Id="rId22" Type="http://schemas.openxmlformats.org/officeDocument/2006/relationships/customXml" Target="../ink/ink503.xml"/><Relationship Id="rId27" Type="http://schemas.openxmlformats.org/officeDocument/2006/relationships/image" Target="../media/image292.png"/><Relationship Id="rId30" Type="http://schemas.openxmlformats.org/officeDocument/2006/relationships/customXml" Target="../ink/ink507.xml"/><Relationship Id="rId35" Type="http://schemas.openxmlformats.org/officeDocument/2006/relationships/customXml" Target="../ink/ink510.xml"/><Relationship Id="rId43" Type="http://schemas.openxmlformats.org/officeDocument/2006/relationships/image" Target="../media/image299.png"/><Relationship Id="rId48" Type="http://schemas.openxmlformats.org/officeDocument/2006/relationships/customXml" Target="../ink/ink517.xml"/><Relationship Id="rId56" Type="http://schemas.openxmlformats.org/officeDocument/2006/relationships/customXml" Target="../ink/ink521.xml"/><Relationship Id="rId64" Type="http://schemas.openxmlformats.org/officeDocument/2006/relationships/customXml" Target="../ink/ink525.xml"/><Relationship Id="rId69" Type="http://schemas.openxmlformats.org/officeDocument/2006/relationships/image" Target="../media/image312.png"/><Relationship Id="rId8" Type="http://schemas.openxmlformats.org/officeDocument/2006/relationships/customXml" Target="../ink/ink496.xml"/><Relationship Id="rId51" Type="http://schemas.openxmlformats.org/officeDocument/2006/relationships/image" Target="../media/image303.png"/><Relationship Id="rId3" Type="http://schemas.openxmlformats.org/officeDocument/2006/relationships/image" Target="../media/image281.png"/><Relationship Id="rId12" Type="http://schemas.openxmlformats.org/officeDocument/2006/relationships/customXml" Target="../ink/ink498.xml"/><Relationship Id="rId17" Type="http://schemas.openxmlformats.org/officeDocument/2006/relationships/image" Target="../media/image288.png"/><Relationship Id="rId25" Type="http://schemas.openxmlformats.org/officeDocument/2006/relationships/image" Target="../media/image291.png"/><Relationship Id="rId33" Type="http://schemas.openxmlformats.org/officeDocument/2006/relationships/customXml" Target="../ink/ink509.xml"/><Relationship Id="rId38" Type="http://schemas.openxmlformats.org/officeDocument/2006/relationships/image" Target="../media/image297.png"/><Relationship Id="rId46" Type="http://schemas.openxmlformats.org/officeDocument/2006/relationships/customXml" Target="../ink/ink516.xml"/><Relationship Id="rId59" Type="http://schemas.openxmlformats.org/officeDocument/2006/relationships/image" Target="../media/image307.png"/><Relationship Id="rId67" Type="http://schemas.openxmlformats.org/officeDocument/2006/relationships/image" Target="../media/image311.png"/><Relationship Id="rId20" Type="http://schemas.openxmlformats.org/officeDocument/2006/relationships/customXml" Target="../ink/ink502.xml"/><Relationship Id="rId41" Type="http://schemas.openxmlformats.org/officeDocument/2006/relationships/customXml" Target="../ink/ink513.xml"/><Relationship Id="rId54" Type="http://schemas.openxmlformats.org/officeDocument/2006/relationships/customXml" Target="../ink/ink520.xml"/><Relationship Id="rId62" Type="http://schemas.openxmlformats.org/officeDocument/2006/relationships/customXml" Target="../ink/ink524.xml"/><Relationship Id="rId70" Type="http://schemas.openxmlformats.org/officeDocument/2006/relationships/customXml" Target="../ink/ink528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495.xml"/><Relationship Id="rId15" Type="http://schemas.openxmlformats.org/officeDocument/2006/relationships/image" Target="../media/image287.png"/><Relationship Id="rId23" Type="http://schemas.openxmlformats.org/officeDocument/2006/relationships/image" Target="../media/image52.png"/><Relationship Id="rId28" Type="http://schemas.openxmlformats.org/officeDocument/2006/relationships/customXml" Target="../ink/ink506.xml"/><Relationship Id="rId36" Type="http://schemas.openxmlformats.org/officeDocument/2006/relationships/image" Target="../media/image296.png"/><Relationship Id="rId49" Type="http://schemas.openxmlformats.org/officeDocument/2006/relationships/image" Target="../media/image302.png"/><Relationship Id="rId57" Type="http://schemas.openxmlformats.org/officeDocument/2006/relationships/image" Target="../media/image306.png"/><Relationship Id="rId10" Type="http://schemas.openxmlformats.org/officeDocument/2006/relationships/customXml" Target="../ink/ink497.xml"/><Relationship Id="rId31" Type="http://schemas.openxmlformats.org/officeDocument/2006/relationships/customXml" Target="../ink/ink508.xml"/><Relationship Id="rId44" Type="http://schemas.openxmlformats.org/officeDocument/2006/relationships/customXml" Target="../ink/ink515.xml"/><Relationship Id="rId52" Type="http://schemas.openxmlformats.org/officeDocument/2006/relationships/customXml" Target="../ink/ink519.xml"/><Relationship Id="rId60" Type="http://schemas.openxmlformats.org/officeDocument/2006/relationships/customXml" Target="../ink/ink523.xml"/><Relationship Id="rId65" Type="http://schemas.openxmlformats.org/officeDocument/2006/relationships/image" Target="../media/image310.png"/><Relationship Id="rId4" Type="http://schemas.openxmlformats.org/officeDocument/2006/relationships/customXml" Target="../ink/ink494.xml"/><Relationship Id="rId9" Type="http://schemas.openxmlformats.org/officeDocument/2006/relationships/image" Target="../media/image284.png"/><Relationship Id="rId13" Type="http://schemas.openxmlformats.org/officeDocument/2006/relationships/image" Target="../media/image286.png"/><Relationship Id="rId18" Type="http://schemas.openxmlformats.org/officeDocument/2006/relationships/customXml" Target="../ink/ink501.xml"/><Relationship Id="rId39" Type="http://schemas.openxmlformats.org/officeDocument/2006/relationships/customXml" Target="../ink/ink512.xml"/><Relationship Id="rId34" Type="http://schemas.openxmlformats.org/officeDocument/2006/relationships/image" Target="../media/image295.png"/><Relationship Id="rId50" Type="http://schemas.openxmlformats.org/officeDocument/2006/relationships/customXml" Target="../ink/ink518.xml"/><Relationship Id="rId55" Type="http://schemas.openxmlformats.org/officeDocument/2006/relationships/image" Target="../media/image30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sv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3.png"/><Relationship Id="rId18" Type="http://schemas.openxmlformats.org/officeDocument/2006/relationships/image" Target="../media/image15.png"/><Relationship Id="rId26" Type="http://schemas.openxmlformats.org/officeDocument/2006/relationships/image" Target="../media/image19.png"/><Relationship Id="rId3" Type="http://schemas.openxmlformats.org/officeDocument/2006/relationships/image" Target="../media/image7.png"/><Relationship Id="rId21" Type="http://schemas.openxmlformats.org/officeDocument/2006/relationships/customXml" Target="../ink/ink9.xml"/><Relationship Id="rId7" Type="http://schemas.openxmlformats.org/officeDocument/2006/relationships/image" Target="../media/image10.png"/><Relationship Id="rId12" Type="http://schemas.openxmlformats.org/officeDocument/2006/relationships/customXml" Target="../ink/ink4.xml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chart" Target="../charts/chart2.xml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1.xml"/><Relationship Id="rId11" Type="http://schemas.openxmlformats.org/officeDocument/2006/relationships/image" Target="../media/image12.png"/><Relationship Id="rId24" Type="http://schemas.openxmlformats.org/officeDocument/2006/relationships/image" Target="../media/image18.png"/><Relationship Id="rId5" Type="http://schemas.openxmlformats.org/officeDocument/2006/relationships/image" Target="../media/image9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20.png"/><Relationship Id="rId10" Type="http://schemas.openxmlformats.org/officeDocument/2006/relationships/customXml" Target="../ink/ink3.xml"/><Relationship Id="rId19" Type="http://schemas.openxmlformats.org/officeDocument/2006/relationships/customXml" Target="../ink/ink8.xml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customXml" Target="../ink/ink5.xml"/><Relationship Id="rId22" Type="http://schemas.openxmlformats.org/officeDocument/2006/relationships/image" Target="../media/image17.png"/><Relationship Id="rId27" Type="http://schemas.openxmlformats.org/officeDocument/2006/relationships/customXml" Target="../ink/ink1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customXml" Target="../ink/ink19.xml"/><Relationship Id="rId26" Type="http://schemas.openxmlformats.org/officeDocument/2006/relationships/customXml" Target="../ink/ink23.xml"/><Relationship Id="rId3" Type="http://schemas.openxmlformats.org/officeDocument/2006/relationships/image" Target="../media/image7.png"/><Relationship Id="rId21" Type="http://schemas.openxmlformats.org/officeDocument/2006/relationships/image" Target="../media/image28.png"/><Relationship Id="rId34" Type="http://schemas.openxmlformats.org/officeDocument/2006/relationships/customXml" Target="../ink/ink27.xml"/><Relationship Id="rId7" Type="http://schemas.openxmlformats.org/officeDocument/2006/relationships/image" Target="../media/image21.png"/><Relationship Id="rId12" Type="http://schemas.openxmlformats.org/officeDocument/2006/relationships/customXml" Target="../ink/ink16.xml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33" Type="http://schemas.openxmlformats.org/officeDocument/2006/relationships/image" Target="../media/image34.png"/><Relationship Id="rId2" Type="http://schemas.openxmlformats.org/officeDocument/2006/relationships/chart" Target="../charts/chart3.xml"/><Relationship Id="rId16" Type="http://schemas.openxmlformats.org/officeDocument/2006/relationships/customXml" Target="../ink/ink18.xml"/><Relationship Id="rId20" Type="http://schemas.openxmlformats.org/officeDocument/2006/relationships/customXml" Target="../ink/ink20.xm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13.xml"/><Relationship Id="rId11" Type="http://schemas.openxmlformats.org/officeDocument/2006/relationships/image" Target="../media/image23.png"/><Relationship Id="rId24" Type="http://schemas.openxmlformats.org/officeDocument/2006/relationships/customXml" Target="../ink/ink22.xml"/><Relationship Id="rId32" Type="http://schemas.openxmlformats.org/officeDocument/2006/relationships/customXml" Target="../ink/ink26.xml"/><Relationship Id="rId5" Type="http://schemas.openxmlformats.org/officeDocument/2006/relationships/image" Target="../media/image9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customXml" Target="../ink/ink24.xml"/><Relationship Id="rId10" Type="http://schemas.openxmlformats.org/officeDocument/2006/relationships/customXml" Target="../ink/ink15.xml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" Type="http://schemas.openxmlformats.org/officeDocument/2006/relationships/image" Target="../media/image8.png"/><Relationship Id="rId9" Type="http://schemas.openxmlformats.org/officeDocument/2006/relationships/image" Target="../media/image22.png"/><Relationship Id="rId14" Type="http://schemas.openxmlformats.org/officeDocument/2006/relationships/customXml" Target="../ink/ink17.xml"/><Relationship Id="rId22" Type="http://schemas.openxmlformats.org/officeDocument/2006/relationships/customXml" Target="../ink/ink21.xml"/><Relationship Id="rId27" Type="http://schemas.openxmlformats.org/officeDocument/2006/relationships/image" Target="../media/image31.png"/><Relationship Id="rId30" Type="http://schemas.openxmlformats.org/officeDocument/2006/relationships/customXml" Target="../ink/ink25.xml"/><Relationship Id="rId35" Type="http://schemas.openxmlformats.org/officeDocument/2006/relationships/image" Target="../media/image35.png"/><Relationship Id="rId8" Type="http://schemas.openxmlformats.org/officeDocument/2006/relationships/customXml" Target="../ink/ink14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customXml" Target="../ink/ink34.xml"/><Relationship Id="rId26" Type="http://schemas.openxmlformats.org/officeDocument/2006/relationships/customXml" Target="../ink/ink38.xml"/><Relationship Id="rId39" Type="http://schemas.openxmlformats.org/officeDocument/2006/relationships/image" Target="../media/image47.png"/><Relationship Id="rId21" Type="http://schemas.openxmlformats.org/officeDocument/2006/relationships/image" Target="../media/image39.png"/><Relationship Id="rId34" Type="http://schemas.openxmlformats.org/officeDocument/2006/relationships/customXml" Target="../ink/ink42.xml"/><Relationship Id="rId42" Type="http://schemas.openxmlformats.org/officeDocument/2006/relationships/customXml" Target="../ink/ink46.xml"/><Relationship Id="rId47" Type="http://schemas.openxmlformats.org/officeDocument/2006/relationships/image" Target="../media/image51.png"/><Relationship Id="rId50" Type="http://schemas.openxmlformats.org/officeDocument/2006/relationships/customXml" Target="../ink/ink50.xml"/><Relationship Id="rId55" Type="http://schemas.openxmlformats.org/officeDocument/2006/relationships/customXml" Target="../ink/ink53.xml"/><Relationship Id="rId7" Type="http://schemas.openxmlformats.org/officeDocument/2006/relationships/image" Target="../media/image21.png"/><Relationship Id="rId2" Type="http://schemas.openxmlformats.org/officeDocument/2006/relationships/chart" Target="../charts/chart4.xml"/><Relationship Id="rId16" Type="http://schemas.openxmlformats.org/officeDocument/2006/relationships/customXml" Target="../ink/ink33.xml"/><Relationship Id="rId29" Type="http://schemas.openxmlformats.org/officeDocument/2006/relationships/image" Target="../media/image43.png"/><Relationship Id="rId11" Type="http://schemas.openxmlformats.org/officeDocument/2006/relationships/image" Target="../media/image23.png"/><Relationship Id="rId24" Type="http://schemas.openxmlformats.org/officeDocument/2006/relationships/customXml" Target="../ink/ink37.xml"/><Relationship Id="rId32" Type="http://schemas.openxmlformats.org/officeDocument/2006/relationships/customXml" Target="../ink/ink41.xml"/><Relationship Id="rId37" Type="http://schemas.openxmlformats.org/officeDocument/2006/relationships/image" Target="../media/image46.png"/><Relationship Id="rId40" Type="http://schemas.openxmlformats.org/officeDocument/2006/relationships/customXml" Target="../ink/ink45.xml"/><Relationship Id="rId45" Type="http://schemas.openxmlformats.org/officeDocument/2006/relationships/image" Target="../media/image50.png"/><Relationship Id="rId53" Type="http://schemas.openxmlformats.org/officeDocument/2006/relationships/customXml" Target="../ink/ink52.xml"/><Relationship Id="rId58" Type="http://schemas.openxmlformats.org/officeDocument/2006/relationships/image" Target="../media/image56.png"/><Relationship Id="rId5" Type="http://schemas.openxmlformats.org/officeDocument/2006/relationships/image" Target="../media/image9.png"/><Relationship Id="rId19" Type="http://schemas.openxmlformats.org/officeDocument/2006/relationships/image" Target="../media/image38.png"/><Relationship Id="rId4" Type="http://schemas.openxmlformats.org/officeDocument/2006/relationships/image" Target="../media/image8.png"/><Relationship Id="rId9" Type="http://schemas.openxmlformats.org/officeDocument/2006/relationships/image" Target="../media/image22.png"/><Relationship Id="rId14" Type="http://schemas.openxmlformats.org/officeDocument/2006/relationships/customXml" Target="../ink/ink32.xml"/><Relationship Id="rId22" Type="http://schemas.openxmlformats.org/officeDocument/2006/relationships/customXml" Target="../ink/ink36.xml"/><Relationship Id="rId27" Type="http://schemas.openxmlformats.org/officeDocument/2006/relationships/image" Target="../media/image42.png"/><Relationship Id="rId30" Type="http://schemas.openxmlformats.org/officeDocument/2006/relationships/customXml" Target="../ink/ink40.xml"/><Relationship Id="rId35" Type="http://schemas.openxmlformats.org/officeDocument/2006/relationships/image" Target="../media/image35.png"/><Relationship Id="rId43" Type="http://schemas.openxmlformats.org/officeDocument/2006/relationships/image" Target="../media/image49.png"/><Relationship Id="rId48" Type="http://schemas.openxmlformats.org/officeDocument/2006/relationships/customXml" Target="../ink/ink49.xml"/><Relationship Id="rId56" Type="http://schemas.openxmlformats.org/officeDocument/2006/relationships/image" Target="../media/image55.png"/><Relationship Id="rId8" Type="http://schemas.openxmlformats.org/officeDocument/2006/relationships/customXml" Target="../ink/ink29.xml"/><Relationship Id="rId51" Type="http://schemas.openxmlformats.org/officeDocument/2006/relationships/image" Target="../media/image53.png"/><Relationship Id="rId3" Type="http://schemas.openxmlformats.org/officeDocument/2006/relationships/image" Target="../media/image7.png"/><Relationship Id="rId12" Type="http://schemas.openxmlformats.org/officeDocument/2006/relationships/customXml" Target="../ink/ink31.xml"/><Relationship Id="rId17" Type="http://schemas.openxmlformats.org/officeDocument/2006/relationships/image" Target="../media/image37.png"/><Relationship Id="rId25" Type="http://schemas.openxmlformats.org/officeDocument/2006/relationships/image" Target="../media/image41.png"/><Relationship Id="rId33" Type="http://schemas.openxmlformats.org/officeDocument/2006/relationships/image" Target="../media/image45.png"/><Relationship Id="rId38" Type="http://schemas.openxmlformats.org/officeDocument/2006/relationships/customXml" Target="../ink/ink44.xml"/><Relationship Id="rId46" Type="http://schemas.openxmlformats.org/officeDocument/2006/relationships/customXml" Target="../ink/ink48.xml"/><Relationship Id="rId59" Type="http://schemas.openxmlformats.org/officeDocument/2006/relationships/customXml" Target="../ink/ink55.xml"/><Relationship Id="rId20" Type="http://schemas.openxmlformats.org/officeDocument/2006/relationships/customXml" Target="../ink/ink35.xml"/><Relationship Id="rId41" Type="http://schemas.openxmlformats.org/officeDocument/2006/relationships/image" Target="../media/image48.png"/><Relationship Id="rId54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28.xml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28" Type="http://schemas.openxmlformats.org/officeDocument/2006/relationships/customXml" Target="../ink/ink39.xml"/><Relationship Id="rId36" Type="http://schemas.openxmlformats.org/officeDocument/2006/relationships/customXml" Target="../ink/ink43.xml"/><Relationship Id="rId49" Type="http://schemas.openxmlformats.org/officeDocument/2006/relationships/image" Target="../media/image52.png"/><Relationship Id="rId57" Type="http://schemas.openxmlformats.org/officeDocument/2006/relationships/customXml" Target="../ink/ink54.xml"/><Relationship Id="rId10" Type="http://schemas.openxmlformats.org/officeDocument/2006/relationships/customXml" Target="../ink/ink30.xml"/><Relationship Id="rId31" Type="http://schemas.openxmlformats.org/officeDocument/2006/relationships/image" Target="../media/image44.png"/><Relationship Id="rId44" Type="http://schemas.openxmlformats.org/officeDocument/2006/relationships/customXml" Target="../ink/ink47.xml"/><Relationship Id="rId52" Type="http://schemas.openxmlformats.org/officeDocument/2006/relationships/customXml" Target="../ink/ink51.xml"/><Relationship Id="rId60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customXml" Target="../ink/ink62.xml"/><Relationship Id="rId26" Type="http://schemas.openxmlformats.org/officeDocument/2006/relationships/customXml" Target="../ink/ink66.xml"/><Relationship Id="rId39" Type="http://schemas.openxmlformats.org/officeDocument/2006/relationships/image" Target="../media/image58.png"/><Relationship Id="rId21" Type="http://schemas.openxmlformats.org/officeDocument/2006/relationships/image" Target="../media/image39.png"/><Relationship Id="rId34" Type="http://schemas.openxmlformats.org/officeDocument/2006/relationships/customXml" Target="../ink/ink70.xml"/><Relationship Id="rId42" Type="http://schemas.openxmlformats.org/officeDocument/2006/relationships/customXml" Target="../ink/ink74.xml"/><Relationship Id="rId47" Type="http://schemas.openxmlformats.org/officeDocument/2006/relationships/image" Target="../media/image62.png"/><Relationship Id="rId50" Type="http://schemas.openxmlformats.org/officeDocument/2006/relationships/customXml" Target="../ink/ink78.xml"/><Relationship Id="rId55" Type="http://schemas.openxmlformats.org/officeDocument/2006/relationships/customXml" Target="../ink/ink81.xml"/><Relationship Id="rId7" Type="http://schemas.openxmlformats.org/officeDocument/2006/relationships/image" Target="../media/image21.png"/><Relationship Id="rId2" Type="http://schemas.openxmlformats.org/officeDocument/2006/relationships/chart" Target="../charts/chart5.xml"/><Relationship Id="rId16" Type="http://schemas.openxmlformats.org/officeDocument/2006/relationships/customXml" Target="../ink/ink61.xml"/><Relationship Id="rId29" Type="http://schemas.openxmlformats.org/officeDocument/2006/relationships/image" Target="../media/image43.png"/><Relationship Id="rId11" Type="http://schemas.openxmlformats.org/officeDocument/2006/relationships/image" Target="../media/image23.png"/><Relationship Id="rId24" Type="http://schemas.openxmlformats.org/officeDocument/2006/relationships/customXml" Target="../ink/ink65.xml"/><Relationship Id="rId32" Type="http://schemas.openxmlformats.org/officeDocument/2006/relationships/customXml" Target="../ink/ink69.xml"/><Relationship Id="rId37" Type="http://schemas.openxmlformats.org/officeDocument/2006/relationships/image" Target="../media/image46.png"/><Relationship Id="rId40" Type="http://schemas.openxmlformats.org/officeDocument/2006/relationships/customXml" Target="../ink/ink73.xml"/><Relationship Id="rId45" Type="http://schemas.openxmlformats.org/officeDocument/2006/relationships/image" Target="../media/image61.png"/><Relationship Id="rId53" Type="http://schemas.openxmlformats.org/officeDocument/2006/relationships/customXml" Target="../ink/ink80.xml"/><Relationship Id="rId58" Type="http://schemas.openxmlformats.org/officeDocument/2006/relationships/image" Target="../media/image65.png"/><Relationship Id="rId5" Type="http://schemas.openxmlformats.org/officeDocument/2006/relationships/image" Target="../media/image9.png"/><Relationship Id="rId61" Type="http://schemas.openxmlformats.org/officeDocument/2006/relationships/image" Target="../media/image67.png"/><Relationship Id="rId19" Type="http://schemas.openxmlformats.org/officeDocument/2006/relationships/image" Target="../media/image38.png"/><Relationship Id="rId14" Type="http://schemas.openxmlformats.org/officeDocument/2006/relationships/customXml" Target="../ink/ink60.xml"/><Relationship Id="rId22" Type="http://schemas.openxmlformats.org/officeDocument/2006/relationships/customXml" Target="../ink/ink64.xml"/><Relationship Id="rId27" Type="http://schemas.openxmlformats.org/officeDocument/2006/relationships/image" Target="../media/image42.png"/><Relationship Id="rId30" Type="http://schemas.openxmlformats.org/officeDocument/2006/relationships/customXml" Target="../ink/ink68.xml"/><Relationship Id="rId35" Type="http://schemas.openxmlformats.org/officeDocument/2006/relationships/image" Target="../media/image35.png"/><Relationship Id="rId43" Type="http://schemas.openxmlformats.org/officeDocument/2006/relationships/image" Target="../media/image60.png"/><Relationship Id="rId48" Type="http://schemas.openxmlformats.org/officeDocument/2006/relationships/customXml" Target="../ink/ink77.xml"/><Relationship Id="rId56" Type="http://schemas.openxmlformats.org/officeDocument/2006/relationships/image" Target="../media/image64.png"/><Relationship Id="rId8" Type="http://schemas.openxmlformats.org/officeDocument/2006/relationships/customXml" Target="../ink/ink57.xml"/><Relationship Id="rId51" Type="http://schemas.openxmlformats.org/officeDocument/2006/relationships/image" Target="../media/image63.png"/><Relationship Id="rId3" Type="http://schemas.openxmlformats.org/officeDocument/2006/relationships/image" Target="../media/image7.png"/><Relationship Id="rId12" Type="http://schemas.openxmlformats.org/officeDocument/2006/relationships/customXml" Target="../ink/ink59.xml"/><Relationship Id="rId17" Type="http://schemas.openxmlformats.org/officeDocument/2006/relationships/image" Target="../media/image37.png"/><Relationship Id="rId25" Type="http://schemas.openxmlformats.org/officeDocument/2006/relationships/image" Target="../media/image41.png"/><Relationship Id="rId33" Type="http://schemas.openxmlformats.org/officeDocument/2006/relationships/image" Target="../media/image45.png"/><Relationship Id="rId38" Type="http://schemas.openxmlformats.org/officeDocument/2006/relationships/customXml" Target="../ink/ink72.xml"/><Relationship Id="rId46" Type="http://schemas.openxmlformats.org/officeDocument/2006/relationships/customXml" Target="../ink/ink76.xml"/><Relationship Id="rId59" Type="http://schemas.openxmlformats.org/officeDocument/2006/relationships/customXml" Target="../ink/ink83.xml"/><Relationship Id="rId20" Type="http://schemas.openxmlformats.org/officeDocument/2006/relationships/customXml" Target="../ink/ink63.xml"/><Relationship Id="rId41" Type="http://schemas.openxmlformats.org/officeDocument/2006/relationships/image" Target="../media/image59.png"/><Relationship Id="rId54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56.xml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28" Type="http://schemas.openxmlformats.org/officeDocument/2006/relationships/customXml" Target="../ink/ink67.xml"/><Relationship Id="rId36" Type="http://schemas.openxmlformats.org/officeDocument/2006/relationships/customXml" Target="../ink/ink71.xml"/><Relationship Id="rId49" Type="http://schemas.openxmlformats.org/officeDocument/2006/relationships/image" Target="../media/image52.png"/><Relationship Id="rId57" Type="http://schemas.openxmlformats.org/officeDocument/2006/relationships/customXml" Target="../ink/ink82.xml"/><Relationship Id="rId10" Type="http://schemas.openxmlformats.org/officeDocument/2006/relationships/customXml" Target="../ink/ink58.xml"/><Relationship Id="rId31" Type="http://schemas.openxmlformats.org/officeDocument/2006/relationships/image" Target="../media/image44.png"/><Relationship Id="rId44" Type="http://schemas.openxmlformats.org/officeDocument/2006/relationships/customXml" Target="../ink/ink75.xml"/><Relationship Id="rId52" Type="http://schemas.openxmlformats.org/officeDocument/2006/relationships/customXml" Target="../ink/ink79.xml"/><Relationship Id="rId60" Type="http://schemas.openxmlformats.org/officeDocument/2006/relationships/image" Target="../media/image66.png"/><Relationship Id="rId4" Type="http://schemas.openxmlformats.org/officeDocument/2006/relationships/image" Target="../media/image8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2.xml"/><Relationship Id="rId21" Type="http://schemas.openxmlformats.org/officeDocument/2006/relationships/image" Target="../media/image39.png"/><Relationship Id="rId42" Type="http://schemas.openxmlformats.org/officeDocument/2006/relationships/customXml" Target="../ink/ink102.xml"/><Relationship Id="rId63" Type="http://schemas.openxmlformats.org/officeDocument/2006/relationships/image" Target="../media/image78.png"/><Relationship Id="rId84" Type="http://schemas.openxmlformats.org/officeDocument/2006/relationships/image" Target="../media/image88.png"/><Relationship Id="rId138" Type="http://schemas.openxmlformats.org/officeDocument/2006/relationships/customXml" Target="../ink/ink153.xml"/><Relationship Id="rId107" Type="http://schemas.openxmlformats.org/officeDocument/2006/relationships/customXml" Target="../ink/ink137.xml"/><Relationship Id="rId11" Type="http://schemas.openxmlformats.org/officeDocument/2006/relationships/image" Target="../media/image23.png"/><Relationship Id="rId32" Type="http://schemas.openxmlformats.org/officeDocument/2006/relationships/customXml" Target="../ink/ink97.xml"/><Relationship Id="rId53" Type="http://schemas.openxmlformats.org/officeDocument/2006/relationships/customXml" Target="../ink/ink109.xml"/><Relationship Id="rId74" Type="http://schemas.openxmlformats.org/officeDocument/2006/relationships/image" Target="../media/image83.png"/><Relationship Id="rId128" Type="http://schemas.openxmlformats.org/officeDocument/2006/relationships/image" Target="../media/image110.png"/><Relationship Id="rId149" Type="http://schemas.openxmlformats.org/officeDocument/2006/relationships/image" Target="../media/image120.png"/><Relationship Id="rId5" Type="http://schemas.openxmlformats.org/officeDocument/2006/relationships/image" Target="../media/image9.png"/><Relationship Id="rId95" Type="http://schemas.openxmlformats.org/officeDocument/2006/relationships/customXml" Target="../ink/ink131.xml"/><Relationship Id="rId22" Type="http://schemas.openxmlformats.org/officeDocument/2006/relationships/customXml" Target="../ink/ink92.xml"/><Relationship Id="rId27" Type="http://schemas.openxmlformats.org/officeDocument/2006/relationships/image" Target="../media/image42.png"/><Relationship Id="rId43" Type="http://schemas.openxmlformats.org/officeDocument/2006/relationships/customXml" Target="../ink/ink103.xml"/><Relationship Id="rId48" Type="http://schemas.openxmlformats.org/officeDocument/2006/relationships/customXml" Target="../ink/ink106.xml"/><Relationship Id="rId64" Type="http://schemas.openxmlformats.org/officeDocument/2006/relationships/customXml" Target="../ink/ink115.xml"/><Relationship Id="rId69" Type="http://schemas.openxmlformats.org/officeDocument/2006/relationships/customXml" Target="../ink/ink118.xml"/><Relationship Id="rId113" Type="http://schemas.openxmlformats.org/officeDocument/2006/relationships/customXml" Target="../ink/ink140.xml"/><Relationship Id="rId118" Type="http://schemas.openxmlformats.org/officeDocument/2006/relationships/image" Target="../media/image105.png"/><Relationship Id="rId134" Type="http://schemas.openxmlformats.org/officeDocument/2006/relationships/customXml" Target="../ink/ink151.xml"/><Relationship Id="rId139" Type="http://schemas.openxmlformats.org/officeDocument/2006/relationships/image" Target="../media/image115.png"/><Relationship Id="rId80" Type="http://schemas.openxmlformats.org/officeDocument/2006/relationships/image" Target="../media/image86.png"/><Relationship Id="rId85" Type="http://schemas.openxmlformats.org/officeDocument/2006/relationships/customXml" Target="../ink/ink126.xml"/><Relationship Id="rId150" Type="http://schemas.openxmlformats.org/officeDocument/2006/relationships/customXml" Target="../ink/ink159.xml"/><Relationship Id="rId12" Type="http://schemas.openxmlformats.org/officeDocument/2006/relationships/customXml" Target="../ink/ink87.xml"/><Relationship Id="rId17" Type="http://schemas.openxmlformats.org/officeDocument/2006/relationships/image" Target="../media/image37.png"/><Relationship Id="rId33" Type="http://schemas.openxmlformats.org/officeDocument/2006/relationships/image" Target="../media/image45.png"/><Relationship Id="rId38" Type="http://schemas.openxmlformats.org/officeDocument/2006/relationships/image" Target="../media/image68.png"/><Relationship Id="rId59" Type="http://schemas.openxmlformats.org/officeDocument/2006/relationships/image" Target="../media/image76.png"/><Relationship Id="rId103" Type="http://schemas.openxmlformats.org/officeDocument/2006/relationships/customXml" Target="../ink/ink135.xml"/><Relationship Id="rId108" Type="http://schemas.openxmlformats.org/officeDocument/2006/relationships/image" Target="../media/image100.png"/><Relationship Id="rId124" Type="http://schemas.openxmlformats.org/officeDocument/2006/relationships/image" Target="../media/image108.png"/><Relationship Id="rId129" Type="http://schemas.openxmlformats.org/officeDocument/2006/relationships/customXml" Target="../ink/ink148.xml"/><Relationship Id="rId54" Type="http://schemas.openxmlformats.org/officeDocument/2006/relationships/image" Target="../media/image74.png"/><Relationship Id="rId70" Type="http://schemas.openxmlformats.org/officeDocument/2006/relationships/image" Target="../media/image81.png"/><Relationship Id="rId75" Type="http://schemas.openxmlformats.org/officeDocument/2006/relationships/customXml" Target="../ink/ink121.xml"/><Relationship Id="rId91" Type="http://schemas.openxmlformats.org/officeDocument/2006/relationships/customXml" Target="../ink/ink129.xml"/><Relationship Id="rId96" Type="http://schemas.openxmlformats.org/officeDocument/2006/relationships/image" Target="../media/image94.png"/><Relationship Id="rId140" Type="http://schemas.openxmlformats.org/officeDocument/2006/relationships/customXml" Target="../ink/ink154.xml"/><Relationship Id="rId145" Type="http://schemas.openxmlformats.org/officeDocument/2006/relationships/image" Target="../media/image118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84.xml"/><Relationship Id="rId23" Type="http://schemas.openxmlformats.org/officeDocument/2006/relationships/image" Target="../media/image40.png"/><Relationship Id="rId28" Type="http://schemas.openxmlformats.org/officeDocument/2006/relationships/customXml" Target="../ink/ink95.xml"/><Relationship Id="rId49" Type="http://schemas.openxmlformats.org/officeDocument/2006/relationships/image" Target="../media/image72.png"/><Relationship Id="rId114" Type="http://schemas.openxmlformats.org/officeDocument/2006/relationships/image" Target="../media/image103.png"/><Relationship Id="rId119" Type="http://schemas.openxmlformats.org/officeDocument/2006/relationships/customXml" Target="../ink/ink143.xml"/><Relationship Id="rId44" Type="http://schemas.openxmlformats.org/officeDocument/2006/relationships/image" Target="../media/image70.png"/><Relationship Id="rId60" Type="http://schemas.openxmlformats.org/officeDocument/2006/relationships/customXml" Target="../ink/ink113.xml"/><Relationship Id="rId65" Type="http://schemas.openxmlformats.org/officeDocument/2006/relationships/image" Target="../media/image79.png"/><Relationship Id="rId81" Type="http://schemas.openxmlformats.org/officeDocument/2006/relationships/customXml" Target="../ink/ink124.xml"/><Relationship Id="rId86" Type="http://schemas.openxmlformats.org/officeDocument/2006/relationships/image" Target="../media/image89.png"/><Relationship Id="rId130" Type="http://schemas.openxmlformats.org/officeDocument/2006/relationships/image" Target="../media/image111.png"/><Relationship Id="rId135" Type="http://schemas.openxmlformats.org/officeDocument/2006/relationships/image" Target="../media/image113.png"/><Relationship Id="rId151" Type="http://schemas.openxmlformats.org/officeDocument/2006/relationships/image" Target="../media/image121.png"/><Relationship Id="rId13" Type="http://schemas.openxmlformats.org/officeDocument/2006/relationships/image" Target="../media/image24.png"/><Relationship Id="rId18" Type="http://schemas.openxmlformats.org/officeDocument/2006/relationships/customXml" Target="../ink/ink90.xml"/><Relationship Id="rId39" Type="http://schemas.openxmlformats.org/officeDocument/2006/relationships/customXml" Target="../ink/ink100.xml"/><Relationship Id="rId109" Type="http://schemas.openxmlformats.org/officeDocument/2006/relationships/customXml" Target="../ink/ink138.xml"/><Relationship Id="rId34" Type="http://schemas.openxmlformats.org/officeDocument/2006/relationships/customXml" Target="../ink/ink98.xml"/><Relationship Id="rId50" Type="http://schemas.openxmlformats.org/officeDocument/2006/relationships/customXml" Target="../ink/ink107.xml"/><Relationship Id="rId55" Type="http://schemas.openxmlformats.org/officeDocument/2006/relationships/customXml" Target="../ink/ink110.xml"/><Relationship Id="rId76" Type="http://schemas.openxmlformats.org/officeDocument/2006/relationships/image" Target="../media/image84.png"/><Relationship Id="rId97" Type="http://schemas.openxmlformats.org/officeDocument/2006/relationships/customXml" Target="../ink/ink132.xml"/><Relationship Id="rId104" Type="http://schemas.openxmlformats.org/officeDocument/2006/relationships/image" Target="../media/image98.png"/><Relationship Id="rId120" Type="http://schemas.openxmlformats.org/officeDocument/2006/relationships/image" Target="../media/image106.png"/><Relationship Id="rId125" Type="http://schemas.openxmlformats.org/officeDocument/2006/relationships/customXml" Target="../ink/ink146.xml"/><Relationship Id="rId141" Type="http://schemas.openxmlformats.org/officeDocument/2006/relationships/image" Target="../media/image116.png"/><Relationship Id="rId146" Type="http://schemas.openxmlformats.org/officeDocument/2006/relationships/customXml" Target="../ink/ink157.xml"/><Relationship Id="rId7" Type="http://schemas.openxmlformats.org/officeDocument/2006/relationships/image" Target="../media/image21.png"/><Relationship Id="rId71" Type="http://schemas.openxmlformats.org/officeDocument/2006/relationships/customXml" Target="../ink/ink119.xml"/><Relationship Id="rId92" Type="http://schemas.openxmlformats.org/officeDocument/2006/relationships/image" Target="../media/image92.png"/><Relationship Id="rId2" Type="http://schemas.openxmlformats.org/officeDocument/2006/relationships/chart" Target="../charts/chart6.xml"/><Relationship Id="rId29" Type="http://schemas.openxmlformats.org/officeDocument/2006/relationships/image" Target="../media/image43.png"/><Relationship Id="rId24" Type="http://schemas.openxmlformats.org/officeDocument/2006/relationships/customXml" Target="../ink/ink93.xml"/><Relationship Id="rId40" Type="http://schemas.openxmlformats.org/officeDocument/2006/relationships/image" Target="../media/image69.png"/><Relationship Id="rId45" Type="http://schemas.openxmlformats.org/officeDocument/2006/relationships/customXml" Target="../ink/ink104.xml"/><Relationship Id="rId66" Type="http://schemas.openxmlformats.org/officeDocument/2006/relationships/customXml" Target="../ink/ink116.xml"/><Relationship Id="rId87" Type="http://schemas.openxmlformats.org/officeDocument/2006/relationships/customXml" Target="../ink/ink127.xml"/><Relationship Id="rId110" Type="http://schemas.openxmlformats.org/officeDocument/2006/relationships/image" Target="../media/image101.png"/><Relationship Id="rId115" Type="http://schemas.openxmlformats.org/officeDocument/2006/relationships/customXml" Target="../ink/ink141.xml"/><Relationship Id="rId131" Type="http://schemas.openxmlformats.org/officeDocument/2006/relationships/customXml" Target="../ink/ink149.xml"/><Relationship Id="rId136" Type="http://schemas.openxmlformats.org/officeDocument/2006/relationships/customXml" Target="../ink/ink152.xml"/><Relationship Id="rId61" Type="http://schemas.openxmlformats.org/officeDocument/2006/relationships/image" Target="../media/image77.png"/><Relationship Id="rId82" Type="http://schemas.openxmlformats.org/officeDocument/2006/relationships/image" Target="../media/image87.png"/><Relationship Id="rId152" Type="http://schemas.openxmlformats.org/officeDocument/2006/relationships/customXml" Target="../ink/ink160.xml"/><Relationship Id="rId19" Type="http://schemas.openxmlformats.org/officeDocument/2006/relationships/image" Target="../media/image38.png"/><Relationship Id="rId14" Type="http://schemas.openxmlformats.org/officeDocument/2006/relationships/customXml" Target="../ink/ink88.xml"/><Relationship Id="rId30" Type="http://schemas.openxmlformats.org/officeDocument/2006/relationships/customXml" Target="../ink/ink96.xml"/><Relationship Id="rId35" Type="http://schemas.openxmlformats.org/officeDocument/2006/relationships/image" Target="../media/image35.png"/><Relationship Id="rId56" Type="http://schemas.openxmlformats.org/officeDocument/2006/relationships/image" Target="../media/image75.png"/><Relationship Id="rId77" Type="http://schemas.openxmlformats.org/officeDocument/2006/relationships/customXml" Target="../ink/ink122.xml"/><Relationship Id="rId100" Type="http://schemas.openxmlformats.org/officeDocument/2006/relationships/image" Target="../media/image96.png"/><Relationship Id="rId105" Type="http://schemas.openxmlformats.org/officeDocument/2006/relationships/customXml" Target="../ink/ink136.xml"/><Relationship Id="rId126" Type="http://schemas.openxmlformats.org/officeDocument/2006/relationships/image" Target="../media/image109.png"/><Relationship Id="rId147" Type="http://schemas.openxmlformats.org/officeDocument/2006/relationships/image" Target="../media/image119.png"/><Relationship Id="rId8" Type="http://schemas.openxmlformats.org/officeDocument/2006/relationships/customXml" Target="../ink/ink85.xml"/><Relationship Id="rId51" Type="http://schemas.openxmlformats.org/officeDocument/2006/relationships/customXml" Target="../ink/ink108.xml"/><Relationship Id="rId72" Type="http://schemas.openxmlformats.org/officeDocument/2006/relationships/image" Target="../media/image82.png"/><Relationship Id="rId93" Type="http://schemas.openxmlformats.org/officeDocument/2006/relationships/customXml" Target="../ink/ink130.xml"/><Relationship Id="rId98" Type="http://schemas.openxmlformats.org/officeDocument/2006/relationships/image" Target="../media/image95.png"/><Relationship Id="rId121" Type="http://schemas.openxmlformats.org/officeDocument/2006/relationships/customXml" Target="../ink/ink144.xml"/><Relationship Id="rId142" Type="http://schemas.openxmlformats.org/officeDocument/2006/relationships/customXml" Target="../ink/ink155.xml"/><Relationship Id="rId3" Type="http://schemas.openxmlformats.org/officeDocument/2006/relationships/image" Target="../media/image7.png"/><Relationship Id="rId25" Type="http://schemas.openxmlformats.org/officeDocument/2006/relationships/image" Target="../media/image41.png"/><Relationship Id="rId46" Type="http://schemas.openxmlformats.org/officeDocument/2006/relationships/customXml" Target="../ink/ink105.xml"/><Relationship Id="rId67" Type="http://schemas.openxmlformats.org/officeDocument/2006/relationships/customXml" Target="../ink/ink117.xml"/><Relationship Id="rId116" Type="http://schemas.openxmlformats.org/officeDocument/2006/relationships/image" Target="../media/image104.png"/><Relationship Id="rId137" Type="http://schemas.openxmlformats.org/officeDocument/2006/relationships/image" Target="../media/image114.png"/><Relationship Id="rId20" Type="http://schemas.openxmlformats.org/officeDocument/2006/relationships/customXml" Target="../ink/ink91.xml"/><Relationship Id="rId41" Type="http://schemas.openxmlformats.org/officeDocument/2006/relationships/customXml" Target="../ink/ink101.xml"/><Relationship Id="rId62" Type="http://schemas.openxmlformats.org/officeDocument/2006/relationships/customXml" Target="../ink/ink114.xml"/><Relationship Id="rId83" Type="http://schemas.openxmlformats.org/officeDocument/2006/relationships/customXml" Target="../ink/ink125.xml"/><Relationship Id="rId88" Type="http://schemas.openxmlformats.org/officeDocument/2006/relationships/image" Target="../media/image90.png"/><Relationship Id="rId111" Type="http://schemas.openxmlformats.org/officeDocument/2006/relationships/customXml" Target="../ink/ink139.xml"/><Relationship Id="rId132" Type="http://schemas.openxmlformats.org/officeDocument/2006/relationships/customXml" Target="../ink/ink150.xml"/><Relationship Id="rId153" Type="http://schemas.openxmlformats.org/officeDocument/2006/relationships/image" Target="../media/image122.png"/><Relationship Id="rId15" Type="http://schemas.openxmlformats.org/officeDocument/2006/relationships/image" Target="../media/image36.png"/><Relationship Id="rId36" Type="http://schemas.openxmlformats.org/officeDocument/2006/relationships/image" Target="../media/image67.png"/><Relationship Id="rId57" Type="http://schemas.openxmlformats.org/officeDocument/2006/relationships/customXml" Target="../ink/ink111.xml"/><Relationship Id="rId106" Type="http://schemas.openxmlformats.org/officeDocument/2006/relationships/image" Target="../media/image99.png"/><Relationship Id="rId127" Type="http://schemas.openxmlformats.org/officeDocument/2006/relationships/customXml" Target="../ink/ink147.xml"/><Relationship Id="rId10" Type="http://schemas.openxmlformats.org/officeDocument/2006/relationships/customXml" Target="../ink/ink86.xml"/><Relationship Id="rId31" Type="http://schemas.openxmlformats.org/officeDocument/2006/relationships/image" Target="../media/image44.png"/><Relationship Id="rId52" Type="http://schemas.openxmlformats.org/officeDocument/2006/relationships/image" Target="../media/image73.png"/><Relationship Id="rId73" Type="http://schemas.openxmlformats.org/officeDocument/2006/relationships/customXml" Target="../ink/ink120.xml"/><Relationship Id="rId78" Type="http://schemas.openxmlformats.org/officeDocument/2006/relationships/image" Target="../media/image85.png"/><Relationship Id="rId94" Type="http://schemas.openxmlformats.org/officeDocument/2006/relationships/image" Target="../media/image93.png"/><Relationship Id="rId99" Type="http://schemas.openxmlformats.org/officeDocument/2006/relationships/customXml" Target="../ink/ink133.xml"/><Relationship Id="rId101" Type="http://schemas.openxmlformats.org/officeDocument/2006/relationships/customXml" Target="../ink/ink134.xml"/><Relationship Id="rId122" Type="http://schemas.openxmlformats.org/officeDocument/2006/relationships/image" Target="../media/image107.png"/><Relationship Id="rId143" Type="http://schemas.openxmlformats.org/officeDocument/2006/relationships/image" Target="../media/image117.png"/><Relationship Id="rId148" Type="http://schemas.openxmlformats.org/officeDocument/2006/relationships/customXml" Target="../ink/ink158.xml"/><Relationship Id="rId4" Type="http://schemas.openxmlformats.org/officeDocument/2006/relationships/image" Target="../media/image8.png"/><Relationship Id="rId9" Type="http://schemas.openxmlformats.org/officeDocument/2006/relationships/image" Target="../media/image22.png"/><Relationship Id="rId26" Type="http://schemas.openxmlformats.org/officeDocument/2006/relationships/customXml" Target="../ink/ink94.xml"/><Relationship Id="rId47" Type="http://schemas.openxmlformats.org/officeDocument/2006/relationships/image" Target="../media/image71.png"/><Relationship Id="rId68" Type="http://schemas.openxmlformats.org/officeDocument/2006/relationships/image" Target="../media/image80.png"/><Relationship Id="rId89" Type="http://schemas.openxmlformats.org/officeDocument/2006/relationships/customXml" Target="../ink/ink128.xml"/><Relationship Id="rId112" Type="http://schemas.openxmlformats.org/officeDocument/2006/relationships/image" Target="../media/image102.png"/><Relationship Id="rId133" Type="http://schemas.openxmlformats.org/officeDocument/2006/relationships/image" Target="../media/image112.png"/><Relationship Id="rId16" Type="http://schemas.openxmlformats.org/officeDocument/2006/relationships/customXml" Target="../ink/ink89.xml"/><Relationship Id="rId37" Type="http://schemas.openxmlformats.org/officeDocument/2006/relationships/customXml" Target="../ink/ink99.xml"/><Relationship Id="rId58" Type="http://schemas.openxmlformats.org/officeDocument/2006/relationships/customXml" Target="../ink/ink112.xml"/><Relationship Id="rId79" Type="http://schemas.openxmlformats.org/officeDocument/2006/relationships/customXml" Target="../ink/ink123.xml"/><Relationship Id="rId102" Type="http://schemas.openxmlformats.org/officeDocument/2006/relationships/image" Target="../media/image97.png"/><Relationship Id="rId123" Type="http://schemas.openxmlformats.org/officeDocument/2006/relationships/customXml" Target="../ink/ink145.xml"/><Relationship Id="rId144" Type="http://schemas.openxmlformats.org/officeDocument/2006/relationships/customXml" Target="../ink/ink156.xml"/><Relationship Id="rId90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/>
              <a:t>Linear Regression</a:t>
            </a:r>
            <a:endParaRPr lang="en-US" dirty="0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/>
              <a:t>Hossam Ahmed Salah</a:t>
            </a:r>
            <a:endParaRPr lang="en-US" dirty="0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848A3719-A3CE-7DBD-0539-00D0E92D2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635" y="4940467"/>
            <a:ext cx="1731964" cy="173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C61C94-54F1-73C5-BB7D-38E4FD6A08FA}"/>
              </a:ext>
            </a:extLst>
          </p:cNvPr>
          <p:cNvSpPr txBox="1"/>
          <p:nvPr/>
        </p:nvSpPr>
        <p:spPr>
          <a:xfrm>
            <a:off x="10220714" y="6026100"/>
            <a:ext cx="1731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genial SemiBold" panose="020F0502020204030204" pitchFamily="2" charset="0"/>
              </a:rPr>
              <a:t>MSP </a:t>
            </a:r>
            <a:r>
              <a:rPr lang="en-US" b="1" i="1" dirty="0">
                <a:solidFill>
                  <a:srgbClr val="FF0000"/>
                </a:solidFill>
                <a:effectLst/>
                <a:latin typeface="Congenial SemiBold" panose="020F0502020204030204" pitchFamily="2" charset="0"/>
              </a:rPr>
              <a:t>Helwan</a:t>
            </a:r>
          </a:p>
          <a:p>
            <a:endParaRPr lang="en-US" dirty="0">
              <a:latin typeface="Congenial SemiBold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B5F9C-0D8A-3BA1-D46C-6FB002E66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4198-AA58-4B34-ADC8-AC9BBF29C5DC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CC6B59-1C03-ACD5-A389-A18D7E27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07951-D213-CFE1-19ED-E9459CA7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0AEF7D0-5D41-B524-5660-5898A0C20D9F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51ED6889-357C-281C-4A23-FF9FF07D8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84" y="4029076"/>
            <a:ext cx="236829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1ADB23-BCA6-E303-E7C0-DA416506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816" y="4398912"/>
            <a:ext cx="1490467" cy="9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28170A-E284-FAC1-29F7-5901E98A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07" y="4613225"/>
            <a:ext cx="998556" cy="74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10A3D58-9C13-990C-DD3C-B71AEDFB9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77" y="4613225"/>
            <a:ext cx="963664" cy="9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135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Wood human figure">
            <a:extLst>
              <a:ext uri="{FF2B5EF4-FFF2-40B4-BE49-F238E27FC236}">
                <a16:creationId xmlns:a16="http://schemas.microsoft.com/office/drawing/2014/main" id="{B7BAB6C6-BB0A-40DD-EAF0-1A8AE3033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D7750348-5249-48BE-B8D8-43608AD7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4">
            <a:extLst>
              <a:ext uri="{FF2B5EF4-FFF2-40B4-BE49-F238E27FC236}">
                <a16:creationId xmlns:a16="http://schemas.microsoft.com/office/drawing/2014/main" id="{F1E3D516-FB83-1C6A-F852-1FA3CA6D494B}"/>
              </a:ext>
            </a:extLst>
          </p:cNvPr>
          <p:cNvSpPr txBox="1">
            <a:spLocks/>
          </p:cNvSpPr>
          <p:nvPr/>
        </p:nvSpPr>
        <p:spPr>
          <a:xfrm>
            <a:off x="550863" y="549275"/>
            <a:ext cx="5437187" cy="29862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6400" b="1" dirty="0"/>
              <a:t>What is a Linear Model ?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BC3C586-41D9-4369-AF7F-3A2DB21DB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625AA0-026C-0AE1-4884-FD12D20BA9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1DD2FE42-45B0-44C6-BB01-589A42E38629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8/15/2023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AF667-9993-03CA-BBC8-B6BA254E5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04EA3-3A16-7DAB-0BE9-4F724E2B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484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776666-A276-0395-8432-0DDF01D79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EA5BC-C0B0-454D-9F52-D6049CED7946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B6E2B9-DAD4-1C82-E0A8-0506FA169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31FF-5531-F31A-B862-E6570CC6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14">
            <a:extLst>
              <a:ext uri="{FF2B5EF4-FFF2-40B4-BE49-F238E27FC236}">
                <a16:creationId xmlns:a16="http://schemas.microsoft.com/office/drawing/2014/main" id="{3383F341-D3E4-0785-ADC7-CFF07513696E}"/>
              </a:ext>
            </a:extLst>
          </p:cNvPr>
          <p:cNvSpPr txBox="1">
            <a:spLocks/>
          </p:cNvSpPr>
          <p:nvPr/>
        </p:nvSpPr>
        <p:spPr>
          <a:xfrm>
            <a:off x="550863" y="549275"/>
            <a:ext cx="5437187" cy="29862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6400" b="1"/>
              <a:t>What is </a:t>
            </a:r>
            <a:r>
              <a:rPr lang="en-US" sz="64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the Line </a:t>
            </a:r>
            <a:r>
              <a:rPr lang="en-US" sz="6400" b="1"/>
              <a:t>?</a:t>
            </a:r>
            <a:endParaRPr lang="en-US" sz="64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B26D83-2A52-9C24-2EC4-D9C128A4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932" y="360461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5BBF4A-29C6-4C69-90CC-602E0BE71C05}"/>
                  </a:ext>
                </a:extLst>
              </p14:cNvPr>
              <p14:cNvContentPartPr/>
              <p14:nvPr/>
            </p14:nvContentPartPr>
            <p14:xfrm>
              <a:off x="8696480" y="1540360"/>
              <a:ext cx="6120" cy="4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5BBF4A-29C6-4C69-90CC-602E0BE71C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60840" y="1504360"/>
                <a:ext cx="777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A0202A2-FE88-D9A0-8F20-31D760E6EF65}"/>
                  </a:ext>
                </a:extLst>
              </p14:cNvPr>
              <p14:cNvContentPartPr/>
              <p14:nvPr/>
            </p14:nvContentPartPr>
            <p14:xfrm>
              <a:off x="9672080" y="2123200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A0202A2-FE88-D9A0-8F20-31D760E6EF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36080" y="20872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6E901AE-3761-01C6-2CFB-2E3E4B353086}"/>
                  </a:ext>
                </a:extLst>
              </p14:cNvPr>
              <p14:cNvContentPartPr/>
              <p14:nvPr/>
            </p14:nvContentPartPr>
            <p14:xfrm>
              <a:off x="9560480" y="98560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6E901AE-3761-01C6-2CFB-2E3E4B3530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24840" y="9496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4A03A61-1AE1-5149-12C8-C41E20BFC386}"/>
                  </a:ext>
                </a:extLst>
              </p14:cNvPr>
              <p14:cNvContentPartPr/>
              <p14:nvPr/>
            </p14:nvContentPartPr>
            <p14:xfrm>
              <a:off x="10403600" y="1391680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4A03A61-1AE1-5149-12C8-C41E20BFC3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67600" y="13556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06BE632-9C82-A65C-2C09-BC2101519278}"/>
                  </a:ext>
                </a:extLst>
              </p14:cNvPr>
              <p14:cNvContentPartPr/>
              <p14:nvPr/>
            </p14:nvContentPartPr>
            <p14:xfrm>
              <a:off x="8554640" y="218404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06BE632-9C82-A65C-2C09-BC21015192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8640" y="21484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DFF4F8D-61F9-EB75-C7F0-6AFBDC86675E}"/>
                  </a:ext>
                </a:extLst>
              </p14:cNvPr>
              <p14:cNvContentPartPr/>
              <p14:nvPr/>
            </p14:nvContentPartPr>
            <p14:xfrm>
              <a:off x="9204800" y="2641600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DFF4F8D-61F9-EB75-C7F0-6AFBDC8667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69160" y="26056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A2E21A0-16C2-EA24-62FA-54734E507B3D}"/>
                  </a:ext>
                </a:extLst>
              </p14:cNvPr>
              <p14:cNvContentPartPr/>
              <p14:nvPr/>
            </p14:nvContentPartPr>
            <p14:xfrm>
              <a:off x="7335320" y="2641600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A2E21A0-16C2-EA24-62FA-54734E507B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9680" y="26056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9D73B6F-CE01-2C2C-5D7C-F1EB58B77E3A}"/>
                  </a:ext>
                </a:extLst>
              </p14:cNvPr>
              <p14:cNvContentPartPr/>
              <p14:nvPr/>
            </p14:nvContentPartPr>
            <p14:xfrm>
              <a:off x="7761920" y="1034560"/>
              <a:ext cx="2160" cy="2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9D73B6F-CE01-2C2C-5D7C-F1EB58B77E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26280" y="998920"/>
                <a:ext cx="738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1A5941C-9A24-B759-B4A7-A026445676C9}"/>
                  </a:ext>
                </a:extLst>
              </p14:cNvPr>
              <p14:cNvContentPartPr/>
              <p14:nvPr/>
            </p14:nvContentPartPr>
            <p14:xfrm>
              <a:off x="10241240" y="192880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1A5941C-9A24-B759-B4A7-A026445676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05600" y="1572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60BEB30-9158-B5A1-0226-55A3292C7307}"/>
                  </a:ext>
                </a:extLst>
              </p14:cNvPr>
              <p14:cNvContentPartPr/>
              <p14:nvPr/>
            </p14:nvContentPartPr>
            <p14:xfrm>
              <a:off x="11063840" y="2306080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60BEB30-9158-B5A1-0226-55A3292C73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28200" y="22700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3584E8-2C44-105E-2EFA-8E38C69D0AC6}"/>
                  </a:ext>
                </a:extLst>
              </p14:cNvPr>
              <p14:cNvContentPartPr/>
              <p14:nvPr/>
            </p14:nvContentPartPr>
            <p14:xfrm>
              <a:off x="9570560" y="4114720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3584E8-2C44-105E-2EFA-8E38C69D0A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34920" y="40787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C0761EE-3050-BA77-52B4-5BF108A07A3B}"/>
                  </a:ext>
                </a:extLst>
              </p14:cNvPr>
              <p14:cNvContentPartPr/>
              <p14:nvPr/>
            </p14:nvContentPartPr>
            <p14:xfrm>
              <a:off x="8493440" y="4826080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C0761EE-3050-BA77-52B4-5BF108A07A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57800" y="47900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A8113F3-E38D-04C9-6880-BE80B7609776}"/>
                  </a:ext>
                </a:extLst>
              </p14:cNvPr>
              <p14:cNvContentPartPr/>
              <p14:nvPr/>
            </p14:nvContentPartPr>
            <p14:xfrm>
              <a:off x="9417920" y="3058120"/>
              <a:ext cx="111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A8113F3-E38D-04C9-6880-BE80B760977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82280" y="3022480"/>
                <a:ext cx="82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FD41753-CFFB-67D3-799E-D831402CE338}"/>
                  </a:ext>
                </a:extLst>
              </p14:cNvPr>
              <p14:cNvContentPartPr/>
              <p14:nvPr/>
            </p14:nvContentPartPr>
            <p14:xfrm>
              <a:off x="10627160" y="2783440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FD41753-CFFB-67D3-799E-D831402CE3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91520" y="27478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92463D8-039A-FF29-549B-15E1518211D1}"/>
                  </a:ext>
                </a:extLst>
              </p14:cNvPr>
              <p14:cNvContentPartPr/>
              <p14:nvPr/>
            </p14:nvContentPartPr>
            <p14:xfrm>
              <a:off x="5791280" y="3322000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92463D8-039A-FF29-549B-15E1518211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55280" y="32863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5A3603B-25FA-CFBF-0818-0A7D533D6E73}"/>
                  </a:ext>
                </a:extLst>
              </p14:cNvPr>
              <p14:cNvContentPartPr/>
              <p14:nvPr/>
            </p14:nvContentPartPr>
            <p14:xfrm>
              <a:off x="6065240" y="2092960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5A3603B-25FA-CFBF-0818-0A7D533D6E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9600" y="20569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BAD2DDA-8CF9-2721-4FCD-A69BB045458A}"/>
                  </a:ext>
                </a:extLst>
              </p14:cNvPr>
              <p14:cNvContentPartPr/>
              <p14:nvPr/>
            </p14:nvContentPartPr>
            <p14:xfrm>
              <a:off x="6786680" y="1532440"/>
              <a:ext cx="2160" cy="2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BAD2DDA-8CF9-2721-4FCD-A69BB04545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51040" y="1496440"/>
                <a:ext cx="738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1A26DD3-F690-3CD2-1372-926ED2D83A45}"/>
                  </a:ext>
                </a:extLst>
              </p14:cNvPr>
              <p14:cNvContentPartPr/>
              <p14:nvPr/>
            </p14:nvContentPartPr>
            <p14:xfrm>
              <a:off x="6715760" y="2377360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1A26DD3-F690-3CD2-1372-926ED2D83A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79760" y="23417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5E9EF4B-EBDD-8C4A-4686-357D7A527574}"/>
                  </a:ext>
                </a:extLst>
              </p14:cNvPr>
              <p14:cNvContentPartPr/>
              <p14:nvPr/>
            </p14:nvContentPartPr>
            <p14:xfrm>
              <a:off x="6278720" y="3301840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5E9EF4B-EBDD-8C4A-4686-357D7A5275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3080" y="32662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65793CB-8A1F-D9E5-D9BA-34725DE00B78}"/>
                  </a:ext>
                </a:extLst>
              </p14:cNvPr>
              <p14:cNvContentPartPr/>
              <p14:nvPr/>
            </p14:nvContentPartPr>
            <p14:xfrm>
              <a:off x="7477520" y="5496400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65793CB-8A1F-D9E5-D9BA-34725DE00B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1520" y="5460760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9" name="Group 3108">
            <a:extLst>
              <a:ext uri="{FF2B5EF4-FFF2-40B4-BE49-F238E27FC236}">
                <a16:creationId xmlns:a16="http://schemas.microsoft.com/office/drawing/2014/main" id="{7D0E202A-1208-8D24-303F-C367E77FDE62}"/>
              </a:ext>
            </a:extLst>
          </p:cNvPr>
          <p:cNvGrpSpPr/>
          <p:nvPr/>
        </p:nvGrpSpPr>
        <p:grpSpPr>
          <a:xfrm>
            <a:off x="9529880" y="4427920"/>
            <a:ext cx="1627920" cy="1434960"/>
            <a:chOff x="9529880" y="4427920"/>
            <a:chExt cx="1627920" cy="14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865DCB6-50D9-C74C-32E8-269B402330C6}"/>
                    </a:ext>
                  </a:extLst>
                </p14:cNvPr>
                <p14:cNvContentPartPr/>
                <p14:nvPr/>
              </p14:nvContentPartPr>
              <p14:xfrm>
                <a:off x="9529880" y="5862160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865DCB6-50D9-C74C-32E8-269B402330C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94240" y="58265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B25C82A-464A-D79E-AEB9-9C403FD40ADA}"/>
                    </a:ext>
                  </a:extLst>
                </p14:cNvPr>
                <p14:cNvContentPartPr/>
                <p14:nvPr/>
              </p14:nvContentPartPr>
              <p14:xfrm>
                <a:off x="9529880" y="4427920"/>
                <a:ext cx="1627920" cy="1434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B25C82A-464A-D79E-AEB9-9C403FD40AD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94240" y="4391920"/>
                  <a:ext cx="1699560" cy="150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C50C8E3-BDA3-E962-C8AC-8D3508B9D085}"/>
                  </a:ext>
                </a:extLst>
              </p14:cNvPr>
              <p14:cNvContentPartPr/>
              <p14:nvPr/>
            </p14:nvContentPartPr>
            <p14:xfrm>
              <a:off x="8776400" y="4134880"/>
              <a:ext cx="21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C50C8E3-BDA3-E962-C8AC-8D3508B9D08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740760" y="4098880"/>
                <a:ext cx="73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5A1769C-3CB4-985B-E655-3865D95E8136}"/>
                  </a:ext>
                </a:extLst>
              </p14:cNvPr>
              <p14:cNvContentPartPr/>
              <p14:nvPr/>
            </p14:nvContentPartPr>
            <p14:xfrm>
              <a:off x="10464440" y="2995480"/>
              <a:ext cx="2160" cy="2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5A1769C-3CB4-985B-E655-3865D95E813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28800" y="2959480"/>
                <a:ext cx="738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FD5CB3E-96B8-18DB-06CB-4EDC5D167283}"/>
                  </a:ext>
                </a:extLst>
              </p14:cNvPr>
              <p14:cNvContentPartPr/>
              <p14:nvPr/>
            </p14:nvContentPartPr>
            <p14:xfrm>
              <a:off x="10972760" y="1885960"/>
              <a:ext cx="6480" cy="140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FD5CB3E-96B8-18DB-06CB-4EDC5D16728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937120" y="1850320"/>
                <a:ext cx="781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DAC4071-D580-138B-01FA-57FF89A8F074}"/>
                  </a:ext>
                </a:extLst>
              </p14:cNvPr>
              <p14:cNvContentPartPr/>
              <p14:nvPr/>
            </p14:nvContentPartPr>
            <p14:xfrm>
              <a:off x="9834800" y="1330480"/>
              <a:ext cx="36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DAC4071-D580-138B-01FA-57FF89A8F0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98800" y="12948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D02ED90-A8D7-293D-E3AF-CB257A3E39B5}"/>
                  </a:ext>
                </a:extLst>
              </p14:cNvPr>
              <p14:cNvContentPartPr/>
              <p14:nvPr/>
            </p14:nvContentPartPr>
            <p14:xfrm>
              <a:off x="11043680" y="853480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D02ED90-A8D7-293D-E3AF-CB257A3E39B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008040" y="8178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49205F6-6885-DD0D-7FFB-23E995300647}"/>
                  </a:ext>
                </a:extLst>
              </p14:cNvPr>
              <p14:cNvContentPartPr/>
              <p14:nvPr/>
            </p14:nvContentPartPr>
            <p14:xfrm>
              <a:off x="8961080" y="457120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49205F6-6885-DD0D-7FFB-23E9953006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25440" y="4211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9B6B1DA-B4A7-2528-D8EB-9670C55ABB58}"/>
                  </a:ext>
                </a:extLst>
              </p14:cNvPr>
              <p14:cNvContentPartPr/>
              <p14:nvPr/>
            </p14:nvContentPartPr>
            <p14:xfrm>
              <a:off x="8310560" y="964720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9B6B1DA-B4A7-2528-D8EB-9670C55ABB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74920" y="9290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63582F0-42C2-2C6E-5605-B2516724DF31}"/>
                  </a:ext>
                </a:extLst>
              </p14:cNvPr>
              <p14:cNvContentPartPr/>
              <p14:nvPr/>
            </p14:nvContentPartPr>
            <p14:xfrm>
              <a:off x="7670840" y="1412200"/>
              <a:ext cx="2160" cy="21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63582F0-42C2-2C6E-5605-B2516724DF3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35200" y="1376560"/>
                <a:ext cx="738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72" name="Ink 3071">
                <a:extLst>
                  <a:ext uri="{FF2B5EF4-FFF2-40B4-BE49-F238E27FC236}">
                    <a16:creationId xmlns:a16="http://schemas.microsoft.com/office/drawing/2014/main" id="{7AA8B65B-2171-29B1-FFA3-4CDE53AF5086}"/>
                  </a:ext>
                </a:extLst>
              </p14:cNvPr>
              <p14:cNvContentPartPr/>
              <p14:nvPr/>
            </p14:nvContentPartPr>
            <p14:xfrm>
              <a:off x="8036600" y="2204560"/>
              <a:ext cx="360" cy="360"/>
            </p14:xfrm>
          </p:contentPart>
        </mc:Choice>
        <mc:Fallback xmlns="">
          <p:pic>
            <p:nvPicPr>
              <p:cNvPr id="3072" name="Ink 3071">
                <a:extLst>
                  <a:ext uri="{FF2B5EF4-FFF2-40B4-BE49-F238E27FC236}">
                    <a16:creationId xmlns:a16="http://schemas.microsoft.com/office/drawing/2014/main" id="{7AA8B65B-2171-29B1-FFA3-4CDE53AF50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0960" y="21689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73" name="Ink 3072">
                <a:extLst>
                  <a:ext uri="{FF2B5EF4-FFF2-40B4-BE49-F238E27FC236}">
                    <a16:creationId xmlns:a16="http://schemas.microsoft.com/office/drawing/2014/main" id="{8AC05E2C-A760-DA1C-BBA2-A3113423A9C3}"/>
                  </a:ext>
                </a:extLst>
              </p14:cNvPr>
              <p14:cNvContentPartPr/>
              <p14:nvPr/>
            </p14:nvContentPartPr>
            <p14:xfrm>
              <a:off x="6898640" y="2448640"/>
              <a:ext cx="360" cy="360"/>
            </p14:xfrm>
          </p:contentPart>
        </mc:Choice>
        <mc:Fallback xmlns="">
          <p:pic>
            <p:nvPicPr>
              <p:cNvPr id="3073" name="Ink 3072">
                <a:extLst>
                  <a:ext uri="{FF2B5EF4-FFF2-40B4-BE49-F238E27FC236}">
                    <a16:creationId xmlns:a16="http://schemas.microsoft.com/office/drawing/2014/main" id="{8AC05E2C-A760-DA1C-BBA2-A3113423A9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62640" y="24126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75" name="Ink 3074">
                <a:extLst>
                  <a:ext uri="{FF2B5EF4-FFF2-40B4-BE49-F238E27FC236}">
                    <a16:creationId xmlns:a16="http://schemas.microsoft.com/office/drawing/2014/main" id="{3902C392-AB21-4D4C-A499-4EF7D25E9FDC}"/>
                  </a:ext>
                </a:extLst>
              </p14:cNvPr>
              <p14:cNvContentPartPr/>
              <p14:nvPr/>
            </p14:nvContentPartPr>
            <p14:xfrm>
              <a:off x="7345400" y="1858960"/>
              <a:ext cx="360" cy="360"/>
            </p14:xfrm>
          </p:contentPart>
        </mc:Choice>
        <mc:Fallback xmlns="">
          <p:pic>
            <p:nvPicPr>
              <p:cNvPr id="3075" name="Ink 3074">
                <a:extLst>
                  <a:ext uri="{FF2B5EF4-FFF2-40B4-BE49-F238E27FC236}">
                    <a16:creationId xmlns:a16="http://schemas.microsoft.com/office/drawing/2014/main" id="{3902C392-AB21-4D4C-A499-4EF7D25E9F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09760" y="18233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76" name="Ink 3075">
                <a:extLst>
                  <a:ext uri="{FF2B5EF4-FFF2-40B4-BE49-F238E27FC236}">
                    <a16:creationId xmlns:a16="http://schemas.microsoft.com/office/drawing/2014/main" id="{F755DCFC-B290-D008-6F60-5DEC2D11BE62}"/>
                  </a:ext>
                </a:extLst>
              </p14:cNvPr>
              <p14:cNvContentPartPr/>
              <p14:nvPr/>
            </p14:nvContentPartPr>
            <p14:xfrm>
              <a:off x="7691000" y="2103040"/>
              <a:ext cx="2160" cy="360"/>
            </p14:xfrm>
          </p:contentPart>
        </mc:Choice>
        <mc:Fallback xmlns="">
          <p:pic>
            <p:nvPicPr>
              <p:cNvPr id="3076" name="Ink 3075">
                <a:extLst>
                  <a:ext uri="{FF2B5EF4-FFF2-40B4-BE49-F238E27FC236}">
                    <a16:creationId xmlns:a16="http://schemas.microsoft.com/office/drawing/2014/main" id="{F755DCFC-B290-D008-6F60-5DEC2D11BE6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55360" y="2067040"/>
                <a:ext cx="73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77" name="Ink 3076">
                <a:extLst>
                  <a:ext uri="{FF2B5EF4-FFF2-40B4-BE49-F238E27FC236}">
                    <a16:creationId xmlns:a16="http://schemas.microsoft.com/office/drawing/2014/main" id="{0FC82279-6A0B-CFDB-22FE-1687E5C149E2}"/>
                  </a:ext>
                </a:extLst>
              </p14:cNvPr>
              <p14:cNvContentPartPr/>
              <p14:nvPr/>
            </p14:nvContentPartPr>
            <p14:xfrm>
              <a:off x="9021920" y="2834560"/>
              <a:ext cx="360" cy="360"/>
            </p14:xfrm>
          </p:contentPart>
        </mc:Choice>
        <mc:Fallback xmlns="">
          <p:pic>
            <p:nvPicPr>
              <p:cNvPr id="3077" name="Ink 3076">
                <a:extLst>
                  <a:ext uri="{FF2B5EF4-FFF2-40B4-BE49-F238E27FC236}">
                    <a16:creationId xmlns:a16="http://schemas.microsoft.com/office/drawing/2014/main" id="{0FC82279-6A0B-CFDB-22FE-1687E5C149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86280" y="27985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078" name="Ink 3077">
                <a:extLst>
                  <a:ext uri="{FF2B5EF4-FFF2-40B4-BE49-F238E27FC236}">
                    <a16:creationId xmlns:a16="http://schemas.microsoft.com/office/drawing/2014/main" id="{DA37DFF1-A313-012C-3F54-27A7C884C877}"/>
                  </a:ext>
                </a:extLst>
              </p14:cNvPr>
              <p14:cNvContentPartPr/>
              <p14:nvPr/>
            </p14:nvContentPartPr>
            <p14:xfrm>
              <a:off x="8696480" y="3779560"/>
              <a:ext cx="360" cy="360"/>
            </p14:xfrm>
          </p:contentPart>
        </mc:Choice>
        <mc:Fallback xmlns="">
          <p:pic>
            <p:nvPicPr>
              <p:cNvPr id="3078" name="Ink 3077">
                <a:extLst>
                  <a:ext uri="{FF2B5EF4-FFF2-40B4-BE49-F238E27FC236}">
                    <a16:creationId xmlns:a16="http://schemas.microsoft.com/office/drawing/2014/main" id="{DA37DFF1-A313-012C-3F54-27A7C884C8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60840" y="37439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80" name="Ink 3079">
                <a:extLst>
                  <a:ext uri="{FF2B5EF4-FFF2-40B4-BE49-F238E27FC236}">
                    <a16:creationId xmlns:a16="http://schemas.microsoft.com/office/drawing/2014/main" id="{68809601-8332-85FE-7CDB-159D53189245}"/>
                  </a:ext>
                </a:extLst>
              </p14:cNvPr>
              <p14:cNvContentPartPr/>
              <p14:nvPr/>
            </p14:nvContentPartPr>
            <p14:xfrm>
              <a:off x="8177000" y="4084480"/>
              <a:ext cx="12240" cy="8280"/>
            </p14:xfrm>
          </p:contentPart>
        </mc:Choice>
        <mc:Fallback xmlns="">
          <p:pic>
            <p:nvPicPr>
              <p:cNvPr id="3080" name="Ink 3079">
                <a:extLst>
                  <a:ext uri="{FF2B5EF4-FFF2-40B4-BE49-F238E27FC236}">
                    <a16:creationId xmlns:a16="http://schemas.microsoft.com/office/drawing/2014/main" id="{68809601-8332-85FE-7CDB-159D5318924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41000" y="4048480"/>
                <a:ext cx="838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82" name="Ink 3081">
                <a:extLst>
                  <a:ext uri="{FF2B5EF4-FFF2-40B4-BE49-F238E27FC236}">
                    <a16:creationId xmlns:a16="http://schemas.microsoft.com/office/drawing/2014/main" id="{DEDA01E9-0920-E51E-7A41-1894DD2E59FC}"/>
                  </a:ext>
                </a:extLst>
              </p14:cNvPr>
              <p14:cNvContentPartPr/>
              <p14:nvPr/>
            </p14:nvContentPartPr>
            <p14:xfrm>
              <a:off x="7813040" y="4620880"/>
              <a:ext cx="3960" cy="2160"/>
            </p14:xfrm>
          </p:contentPart>
        </mc:Choice>
        <mc:Fallback xmlns="">
          <p:pic>
            <p:nvPicPr>
              <p:cNvPr id="3082" name="Ink 3081">
                <a:extLst>
                  <a:ext uri="{FF2B5EF4-FFF2-40B4-BE49-F238E27FC236}">
                    <a16:creationId xmlns:a16="http://schemas.microsoft.com/office/drawing/2014/main" id="{DEDA01E9-0920-E51E-7A41-1894DD2E59F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77040" y="4584880"/>
                <a:ext cx="756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84" name="Ink 3083">
                <a:extLst>
                  <a:ext uri="{FF2B5EF4-FFF2-40B4-BE49-F238E27FC236}">
                    <a16:creationId xmlns:a16="http://schemas.microsoft.com/office/drawing/2014/main" id="{E353B0D1-BD96-9AF3-F9A7-9843770852B3}"/>
                  </a:ext>
                </a:extLst>
              </p14:cNvPr>
              <p14:cNvContentPartPr/>
              <p14:nvPr/>
            </p14:nvContentPartPr>
            <p14:xfrm>
              <a:off x="10850720" y="2253880"/>
              <a:ext cx="360" cy="2160"/>
            </p14:xfrm>
          </p:contentPart>
        </mc:Choice>
        <mc:Fallback xmlns="">
          <p:pic>
            <p:nvPicPr>
              <p:cNvPr id="3084" name="Ink 3083">
                <a:extLst>
                  <a:ext uri="{FF2B5EF4-FFF2-40B4-BE49-F238E27FC236}">
                    <a16:creationId xmlns:a16="http://schemas.microsoft.com/office/drawing/2014/main" id="{E353B0D1-BD96-9AF3-F9A7-9843770852B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815080" y="2217880"/>
                <a:ext cx="72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90" name="Ink 3089">
                <a:extLst>
                  <a:ext uri="{FF2B5EF4-FFF2-40B4-BE49-F238E27FC236}">
                    <a16:creationId xmlns:a16="http://schemas.microsoft.com/office/drawing/2014/main" id="{953834F3-A941-D96A-C371-F3701712C390}"/>
                  </a:ext>
                </a:extLst>
              </p14:cNvPr>
              <p14:cNvContentPartPr/>
              <p14:nvPr/>
            </p14:nvContentPartPr>
            <p14:xfrm>
              <a:off x="9296240" y="1788040"/>
              <a:ext cx="360" cy="360"/>
            </p14:xfrm>
          </p:contentPart>
        </mc:Choice>
        <mc:Fallback xmlns="">
          <p:pic>
            <p:nvPicPr>
              <p:cNvPr id="3090" name="Ink 3089">
                <a:extLst>
                  <a:ext uri="{FF2B5EF4-FFF2-40B4-BE49-F238E27FC236}">
                    <a16:creationId xmlns:a16="http://schemas.microsoft.com/office/drawing/2014/main" id="{953834F3-A941-D96A-C371-F3701712C3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0240" y="17524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092" name="Ink 3091">
                <a:extLst>
                  <a:ext uri="{FF2B5EF4-FFF2-40B4-BE49-F238E27FC236}">
                    <a16:creationId xmlns:a16="http://schemas.microsoft.com/office/drawing/2014/main" id="{4AC4FAC8-454E-CEEE-72FB-6F30897E6112}"/>
                  </a:ext>
                </a:extLst>
              </p14:cNvPr>
              <p14:cNvContentPartPr/>
              <p14:nvPr/>
            </p14:nvContentPartPr>
            <p14:xfrm>
              <a:off x="9235040" y="1432360"/>
              <a:ext cx="360" cy="360"/>
            </p14:xfrm>
          </p:contentPart>
        </mc:Choice>
        <mc:Fallback xmlns="">
          <p:pic>
            <p:nvPicPr>
              <p:cNvPr id="3092" name="Ink 3091">
                <a:extLst>
                  <a:ext uri="{FF2B5EF4-FFF2-40B4-BE49-F238E27FC236}">
                    <a16:creationId xmlns:a16="http://schemas.microsoft.com/office/drawing/2014/main" id="{4AC4FAC8-454E-CEEE-72FB-6F30897E61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99400" y="13967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94" name="Ink 3093">
                <a:extLst>
                  <a:ext uri="{FF2B5EF4-FFF2-40B4-BE49-F238E27FC236}">
                    <a16:creationId xmlns:a16="http://schemas.microsoft.com/office/drawing/2014/main" id="{21C9E402-DFA1-3E0E-569A-3E946339C873}"/>
                  </a:ext>
                </a:extLst>
              </p14:cNvPr>
              <p14:cNvContentPartPr/>
              <p14:nvPr/>
            </p14:nvContentPartPr>
            <p14:xfrm>
              <a:off x="9610880" y="1300240"/>
              <a:ext cx="360" cy="360"/>
            </p14:xfrm>
          </p:contentPart>
        </mc:Choice>
        <mc:Fallback xmlns="">
          <p:pic>
            <p:nvPicPr>
              <p:cNvPr id="3094" name="Ink 3093">
                <a:extLst>
                  <a:ext uri="{FF2B5EF4-FFF2-40B4-BE49-F238E27FC236}">
                    <a16:creationId xmlns:a16="http://schemas.microsoft.com/office/drawing/2014/main" id="{21C9E402-DFA1-3E0E-569A-3E946339C8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75240" y="12646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096" name="Ink 3095">
                <a:extLst>
                  <a:ext uri="{FF2B5EF4-FFF2-40B4-BE49-F238E27FC236}">
                    <a16:creationId xmlns:a16="http://schemas.microsoft.com/office/drawing/2014/main" id="{C3225B2D-AB20-9F50-EFCF-BF12404C64AF}"/>
                  </a:ext>
                </a:extLst>
              </p14:cNvPr>
              <p14:cNvContentPartPr/>
              <p14:nvPr/>
            </p14:nvContentPartPr>
            <p14:xfrm>
              <a:off x="9732920" y="954640"/>
              <a:ext cx="360" cy="360"/>
            </p14:xfrm>
          </p:contentPart>
        </mc:Choice>
        <mc:Fallback xmlns="">
          <p:pic>
            <p:nvPicPr>
              <p:cNvPr id="3096" name="Ink 3095">
                <a:extLst>
                  <a:ext uri="{FF2B5EF4-FFF2-40B4-BE49-F238E27FC236}">
                    <a16:creationId xmlns:a16="http://schemas.microsoft.com/office/drawing/2014/main" id="{C3225B2D-AB20-9F50-EFCF-BF12404C64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97280" y="9190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07" name="Ink 3106">
                <a:extLst>
                  <a:ext uri="{FF2B5EF4-FFF2-40B4-BE49-F238E27FC236}">
                    <a16:creationId xmlns:a16="http://schemas.microsoft.com/office/drawing/2014/main" id="{520439F5-341F-7BCD-5D13-2C5E55CEB209}"/>
                  </a:ext>
                </a:extLst>
              </p14:cNvPr>
              <p14:cNvContentPartPr/>
              <p14:nvPr/>
            </p14:nvContentPartPr>
            <p14:xfrm>
              <a:off x="10109120" y="873640"/>
              <a:ext cx="41400" cy="24480"/>
            </p14:xfrm>
          </p:contentPart>
        </mc:Choice>
        <mc:Fallback xmlns="">
          <p:pic>
            <p:nvPicPr>
              <p:cNvPr id="3107" name="Ink 3106">
                <a:extLst>
                  <a:ext uri="{FF2B5EF4-FFF2-40B4-BE49-F238E27FC236}">
                    <a16:creationId xmlns:a16="http://schemas.microsoft.com/office/drawing/2014/main" id="{520439F5-341F-7BCD-5D13-2C5E55CEB20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073480" y="838000"/>
                <a:ext cx="1130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108" name="Ink 3107">
                <a:extLst>
                  <a:ext uri="{FF2B5EF4-FFF2-40B4-BE49-F238E27FC236}">
                    <a16:creationId xmlns:a16="http://schemas.microsoft.com/office/drawing/2014/main" id="{6A55D277-B156-96AE-026D-2356B85F13FF}"/>
                  </a:ext>
                </a:extLst>
              </p14:cNvPr>
              <p14:cNvContentPartPr/>
              <p14:nvPr/>
            </p14:nvContentPartPr>
            <p14:xfrm>
              <a:off x="10017680" y="629920"/>
              <a:ext cx="360" cy="360"/>
            </p14:xfrm>
          </p:contentPart>
        </mc:Choice>
        <mc:Fallback xmlns="">
          <p:pic>
            <p:nvPicPr>
              <p:cNvPr id="3108" name="Ink 3107">
                <a:extLst>
                  <a:ext uri="{FF2B5EF4-FFF2-40B4-BE49-F238E27FC236}">
                    <a16:creationId xmlns:a16="http://schemas.microsoft.com/office/drawing/2014/main" id="{6A55D277-B156-96AE-026D-2356B85F13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1680" y="593920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0675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776666-A276-0395-8432-0DDF01D79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DF3C-4627-4E51-9177-15442290B8D1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B6E2B9-DAD4-1C82-E0A8-0506FA169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31FF-5531-F31A-B862-E6570CC6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B26D83-2A52-9C24-2EC4-D9C128A4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4245">
            <a:off x="2716432" y="-951648"/>
            <a:ext cx="6149695" cy="614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5BBF4A-29C6-4C69-90CC-602E0BE71C05}"/>
                  </a:ext>
                </a:extLst>
              </p14:cNvPr>
              <p14:cNvContentPartPr/>
              <p14:nvPr/>
            </p14:nvContentPartPr>
            <p14:xfrm>
              <a:off x="8696480" y="1540360"/>
              <a:ext cx="6120" cy="4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5BBF4A-29C6-4C69-90CC-602E0BE71C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60480" y="1504360"/>
                <a:ext cx="777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A0202A2-FE88-D9A0-8F20-31D760E6EF65}"/>
                  </a:ext>
                </a:extLst>
              </p14:cNvPr>
              <p14:cNvContentPartPr/>
              <p14:nvPr/>
            </p14:nvContentPartPr>
            <p14:xfrm>
              <a:off x="9672080" y="2123200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A0202A2-FE88-D9A0-8F20-31D760E6EF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36080" y="20872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6E901AE-3761-01C6-2CFB-2E3E4B353086}"/>
                  </a:ext>
                </a:extLst>
              </p14:cNvPr>
              <p14:cNvContentPartPr/>
              <p14:nvPr/>
            </p14:nvContentPartPr>
            <p14:xfrm>
              <a:off x="9560480" y="98560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6E901AE-3761-01C6-2CFB-2E3E4B3530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24480" y="9496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4A03A61-1AE1-5149-12C8-C41E20BFC386}"/>
                  </a:ext>
                </a:extLst>
              </p14:cNvPr>
              <p14:cNvContentPartPr/>
              <p14:nvPr/>
            </p14:nvContentPartPr>
            <p14:xfrm>
              <a:off x="10403600" y="1391680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4A03A61-1AE1-5149-12C8-C41E20BFC3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67600" y="13556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06BE632-9C82-A65C-2C09-BC2101519278}"/>
                  </a:ext>
                </a:extLst>
              </p14:cNvPr>
              <p14:cNvContentPartPr/>
              <p14:nvPr/>
            </p14:nvContentPartPr>
            <p14:xfrm>
              <a:off x="8554640" y="218404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06BE632-9C82-A65C-2C09-BC21015192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8640" y="21480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DFF4F8D-61F9-EB75-C7F0-6AFBDC86675E}"/>
                  </a:ext>
                </a:extLst>
              </p14:cNvPr>
              <p14:cNvContentPartPr/>
              <p14:nvPr/>
            </p14:nvContentPartPr>
            <p14:xfrm>
              <a:off x="9204800" y="2641600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DFF4F8D-61F9-EB75-C7F0-6AFBDC8667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68800" y="26056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A2E21A0-16C2-EA24-62FA-54734E507B3D}"/>
                  </a:ext>
                </a:extLst>
              </p14:cNvPr>
              <p14:cNvContentPartPr/>
              <p14:nvPr/>
            </p14:nvContentPartPr>
            <p14:xfrm>
              <a:off x="7335320" y="2641600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A2E21A0-16C2-EA24-62FA-54734E507B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9320" y="26056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9D73B6F-CE01-2C2C-5D7C-F1EB58B77E3A}"/>
                  </a:ext>
                </a:extLst>
              </p14:cNvPr>
              <p14:cNvContentPartPr/>
              <p14:nvPr/>
            </p14:nvContentPartPr>
            <p14:xfrm>
              <a:off x="7761920" y="1034560"/>
              <a:ext cx="2160" cy="2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9D73B6F-CE01-2C2C-5D7C-F1EB58B77E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25920" y="998560"/>
                <a:ext cx="738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1A5941C-9A24-B759-B4A7-A026445676C9}"/>
                  </a:ext>
                </a:extLst>
              </p14:cNvPr>
              <p14:cNvContentPartPr/>
              <p14:nvPr/>
            </p14:nvContentPartPr>
            <p14:xfrm>
              <a:off x="10241240" y="192880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1A5941C-9A24-B759-B4A7-A026445676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05240" y="1568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60BEB30-9158-B5A1-0226-55A3292C7307}"/>
                  </a:ext>
                </a:extLst>
              </p14:cNvPr>
              <p14:cNvContentPartPr/>
              <p14:nvPr/>
            </p14:nvContentPartPr>
            <p14:xfrm>
              <a:off x="11063840" y="2306080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60BEB30-9158-B5A1-0226-55A3292C73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27840" y="22700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3584E8-2C44-105E-2EFA-8E38C69D0AC6}"/>
                  </a:ext>
                </a:extLst>
              </p14:cNvPr>
              <p14:cNvContentPartPr/>
              <p14:nvPr/>
            </p14:nvContentPartPr>
            <p14:xfrm>
              <a:off x="9570560" y="4114720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3584E8-2C44-105E-2EFA-8E38C69D0A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34560" y="40787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C0761EE-3050-BA77-52B4-5BF108A07A3B}"/>
                  </a:ext>
                </a:extLst>
              </p14:cNvPr>
              <p14:cNvContentPartPr/>
              <p14:nvPr/>
            </p14:nvContentPartPr>
            <p14:xfrm>
              <a:off x="8493440" y="4826080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C0761EE-3050-BA77-52B4-5BF108A07A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57440" y="47900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A8113F3-E38D-04C9-6880-BE80B7609776}"/>
                  </a:ext>
                </a:extLst>
              </p14:cNvPr>
              <p14:cNvContentPartPr/>
              <p14:nvPr/>
            </p14:nvContentPartPr>
            <p14:xfrm>
              <a:off x="9417920" y="3058120"/>
              <a:ext cx="111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A8113F3-E38D-04C9-6880-BE80B760977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81920" y="3022120"/>
                <a:ext cx="82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FD41753-CFFB-67D3-799E-D831402CE338}"/>
                  </a:ext>
                </a:extLst>
              </p14:cNvPr>
              <p14:cNvContentPartPr/>
              <p14:nvPr/>
            </p14:nvContentPartPr>
            <p14:xfrm>
              <a:off x="10627160" y="2783440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FD41753-CFFB-67D3-799E-D831402CE3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91160" y="27474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92463D8-039A-FF29-549B-15E1518211D1}"/>
                  </a:ext>
                </a:extLst>
              </p14:cNvPr>
              <p14:cNvContentPartPr/>
              <p14:nvPr/>
            </p14:nvContentPartPr>
            <p14:xfrm>
              <a:off x="5791280" y="3322000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92463D8-039A-FF29-549B-15E1518211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55280" y="32860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5A3603B-25FA-CFBF-0818-0A7D533D6E73}"/>
                  </a:ext>
                </a:extLst>
              </p14:cNvPr>
              <p14:cNvContentPartPr/>
              <p14:nvPr/>
            </p14:nvContentPartPr>
            <p14:xfrm>
              <a:off x="6065240" y="2092960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5A3603B-25FA-CFBF-0818-0A7D533D6E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9240" y="20569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BAD2DDA-8CF9-2721-4FCD-A69BB045458A}"/>
                  </a:ext>
                </a:extLst>
              </p14:cNvPr>
              <p14:cNvContentPartPr/>
              <p14:nvPr/>
            </p14:nvContentPartPr>
            <p14:xfrm>
              <a:off x="6786680" y="1532440"/>
              <a:ext cx="2160" cy="2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BAD2DDA-8CF9-2721-4FCD-A69BB045458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43480" y="1496440"/>
                <a:ext cx="88128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1A26DD3-F690-3CD2-1372-926ED2D83A45}"/>
                  </a:ext>
                </a:extLst>
              </p14:cNvPr>
              <p14:cNvContentPartPr/>
              <p14:nvPr/>
            </p14:nvContentPartPr>
            <p14:xfrm>
              <a:off x="6715760" y="2377360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1A26DD3-F690-3CD2-1372-926ED2D83A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79760" y="23413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5E9EF4B-EBDD-8C4A-4686-357D7A527574}"/>
                  </a:ext>
                </a:extLst>
              </p14:cNvPr>
              <p14:cNvContentPartPr/>
              <p14:nvPr/>
            </p14:nvContentPartPr>
            <p14:xfrm>
              <a:off x="6278720" y="3301840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5E9EF4B-EBDD-8C4A-4686-357D7A5275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2720" y="32658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65793CB-8A1F-D9E5-D9BA-34725DE00B78}"/>
                  </a:ext>
                </a:extLst>
              </p14:cNvPr>
              <p14:cNvContentPartPr/>
              <p14:nvPr/>
            </p14:nvContentPartPr>
            <p14:xfrm>
              <a:off x="7477520" y="5496400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65793CB-8A1F-D9E5-D9BA-34725DE00B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1520" y="5460400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9" name="Group 3108">
            <a:extLst>
              <a:ext uri="{FF2B5EF4-FFF2-40B4-BE49-F238E27FC236}">
                <a16:creationId xmlns:a16="http://schemas.microsoft.com/office/drawing/2014/main" id="{7D0E202A-1208-8D24-303F-C367E77FDE62}"/>
              </a:ext>
            </a:extLst>
          </p:cNvPr>
          <p:cNvGrpSpPr/>
          <p:nvPr/>
        </p:nvGrpSpPr>
        <p:grpSpPr>
          <a:xfrm>
            <a:off x="9529880" y="4427920"/>
            <a:ext cx="1627920" cy="1434960"/>
            <a:chOff x="9529880" y="4427920"/>
            <a:chExt cx="1627920" cy="14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865DCB6-50D9-C74C-32E8-269B402330C6}"/>
                    </a:ext>
                  </a:extLst>
                </p14:cNvPr>
                <p14:cNvContentPartPr/>
                <p14:nvPr/>
              </p14:nvContentPartPr>
              <p14:xfrm>
                <a:off x="9529880" y="5862160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865DCB6-50D9-C74C-32E8-269B402330C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93880" y="58261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B25C82A-464A-D79E-AEB9-9C403FD40ADA}"/>
                    </a:ext>
                  </a:extLst>
                </p14:cNvPr>
                <p14:cNvContentPartPr/>
                <p14:nvPr/>
              </p14:nvContentPartPr>
              <p14:xfrm>
                <a:off x="9529880" y="4427920"/>
                <a:ext cx="1627920" cy="1434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B25C82A-464A-D79E-AEB9-9C403FD40A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93872" y="4391920"/>
                  <a:ext cx="1699576" cy="150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C50C8E3-BDA3-E962-C8AC-8D3508B9D085}"/>
                  </a:ext>
                </a:extLst>
              </p14:cNvPr>
              <p14:cNvContentPartPr/>
              <p14:nvPr/>
            </p14:nvContentPartPr>
            <p14:xfrm>
              <a:off x="8776400" y="4134880"/>
              <a:ext cx="21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C50C8E3-BDA3-E962-C8AC-8D3508B9D0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740400" y="4098880"/>
                <a:ext cx="73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5A1769C-3CB4-985B-E655-3865D95E8136}"/>
                  </a:ext>
                </a:extLst>
              </p14:cNvPr>
              <p14:cNvContentPartPr/>
              <p14:nvPr/>
            </p14:nvContentPartPr>
            <p14:xfrm>
              <a:off x="10464440" y="2995480"/>
              <a:ext cx="2160" cy="2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5A1769C-3CB4-985B-E655-3865D95E813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28440" y="2959480"/>
                <a:ext cx="738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FD5CB3E-96B8-18DB-06CB-4EDC5D167283}"/>
                  </a:ext>
                </a:extLst>
              </p14:cNvPr>
              <p14:cNvContentPartPr/>
              <p14:nvPr/>
            </p14:nvContentPartPr>
            <p14:xfrm>
              <a:off x="10972760" y="1885960"/>
              <a:ext cx="6480" cy="140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FD5CB3E-96B8-18DB-06CB-4EDC5D16728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936760" y="1849960"/>
                <a:ext cx="781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DAC4071-D580-138B-01FA-57FF89A8F074}"/>
                  </a:ext>
                </a:extLst>
              </p14:cNvPr>
              <p14:cNvContentPartPr/>
              <p14:nvPr/>
            </p14:nvContentPartPr>
            <p14:xfrm>
              <a:off x="9834800" y="1330480"/>
              <a:ext cx="36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DAC4071-D580-138B-01FA-57FF89A8F0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98800" y="12944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D02ED90-A8D7-293D-E3AF-CB257A3E39B5}"/>
                  </a:ext>
                </a:extLst>
              </p14:cNvPr>
              <p14:cNvContentPartPr/>
              <p14:nvPr/>
            </p14:nvContentPartPr>
            <p14:xfrm>
              <a:off x="11043680" y="853480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D02ED90-A8D7-293D-E3AF-CB257A3E39B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007680" y="8174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49205F6-6885-DD0D-7FFB-23E995300647}"/>
                  </a:ext>
                </a:extLst>
              </p14:cNvPr>
              <p14:cNvContentPartPr/>
              <p14:nvPr/>
            </p14:nvContentPartPr>
            <p14:xfrm>
              <a:off x="8961080" y="457120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49205F6-6885-DD0D-7FFB-23E9953006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25080" y="4211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9B6B1DA-B4A7-2528-D8EB-9670C55ABB58}"/>
                  </a:ext>
                </a:extLst>
              </p14:cNvPr>
              <p14:cNvContentPartPr/>
              <p14:nvPr/>
            </p14:nvContentPartPr>
            <p14:xfrm>
              <a:off x="8310560" y="964720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9B6B1DA-B4A7-2528-D8EB-9670C55ABB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74560" y="9287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63582F0-42C2-2C6E-5605-B2516724DF31}"/>
                  </a:ext>
                </a:extLst>
              </p14:cNvPr>
              <p14:cNvContentPartPr/>
              <p14:nvPr/>
            </p14:nvContentPartPr>
            <p14:xfrm>
              <a:off x="7670840" y="1412200"/>
              <a:ext cx="2160" cy="21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63582F0-42C2-2C6E-5605-B2516724DF3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27640" y="1369000"/>
                <a:ext cx="88128" cy="8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72" name="Ink 3071">
                <a:extLst>
                  <a:ext uri="{FF2B5EF4-FFF2-40B4-BE49-F238E27FC236}">
                    <a16:creationId xmlns:a16="http://schemas.microsoft.com/office/drawing/2014/main" id="{7AA8B65B-2171-29B1-FFA3-4CDE53AF5086}"/>
                  </a:ext>
                </a:extLst>
              </p14:cNvPr>
              <p14:cNvContentPartPr/>
              <p14:nvPr/>
            </p14:nvContentPartPr>
            <p14:xfrm>
              <a:off x="8036600" y="2204560"/>
              <a:ext cx="360" cy="360"/>
            </p14:xfrm>
          </p:contentPart>
        </mc:Choice>
        <mc:Fallback xmlns="">
          <p:pic>
            <p:nvPicPr>
              <p:cNvPr id="3072" name="Ink 3071">
                <a:extLst>
                  <a:ext uri="{FF2B5EF4-FFF2-40B4-BE49-F238E27FC236}">
                    <a16:creationId xmlns:a16="http://schemas.microsoft.com/office/drawing/2014/main" id="{7AA8B65B-2171-29B1-FFA3-4CDE53AF50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0600" y="21685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73" name="Ink 3072">
                <a:extLst>
                  <a:ext uri="{FF2B5EF4-FFF2-40B4-BE49-F238E27FC236}">
                    <a16:creationId xmlns:a16="http://schemas.microsoft.com/office/drawing/2014/main" id="{8AC05E2C-A760-DA1C-BBA2-A3113423A9C3}"/>
                  </a:ext>
                </a:extLst>
              </p14:cNvPr>
              <p14:cNvContentPartPr/>
              <p14:nvPr/>
            </p14:nvContentPartPr>
            <p14:xfrm>
              <a:off x="6898640" y="2448640"/>
              <a:ext cx="360" cy="360"/>
            </p14:xfrm>
          </p:contentPart>
        </mc:Choice>
        <mc:Fallback xmlns="">
          <p:pic>
            <p:nvPicPr>
              <p:cNvPr id="3073" name="Ink 3072">
                <a:extLst>
                  <a:ext uri="{FF2B5EF4-FFF2-40B4-BE49-F238E27FC236}">
                    <a16:creationId xmlns:a16="http://schemas.microsoft.com/office/drawing/2014/main" id="{8AC05E2C-A760-DA1C-BBA2-A3113423A9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62640" y="24126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75" name="Ink 3074">
                <a:extLst>
                  <a:ext uri="{FF2B5EF4-FFF2-40B4-BE49-F238E27FC236}">
                    <a16:creationId xmlns:a16="http://schemas.microsoft.com/office/drawing/2014/main" id="{3902C392-AB21-4D4C-A499-4EF7D25E9FDC}"/>
                  </a:ext>
                </a:extLst>
              </p14:cNvPr>
              <p14:cNvContentPartPr/>
              <p14:nvPr/>
            </p14:nvContentPartPr>
            <p14:xfrm>
              <a:off x="7345400" y="1858960"/>
              <a:ext cx="360" cy="360"/>
            </p14:xfrm>
          </p:contentPart>
        </mc:Choice>
        <mc:Fallback xmlns="">
          <p:pic>
            <p:nvPicPr>
              <p:cNvPr id="3075" name="Ink 3074">
                <a:extLst>
                  <a:ext uri="{FF2B5EF4-FFF2-40B4-BE49-F238E27FC236}">
                    <a16:creationId xmlns:a16="http://schemas.microsoft.com/office/drawing/2014/main" id="{3902C392-AB21-4D4C-A499-4EF7D25E9F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09400" y="18229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76" name="Ink 3075">
                <a:extLst>
                  <a:ext uri="{FF2B5EF4-FFF2-40B4-BE49-F238E27FC236}">
                    <a16:creationId xmlns:a16="http://schemas.microsoft.com/office/drawing/2014/main" id="{F755DCFC-B290-D008-6F60-5DEC2D11BE62}"/>
                  </a:ext>
                </a:extLst>
              </p14:cNvPr>
              <p14:cNvContentPartPr/>
              <p14:nvPr/>
            </p14:nvContentPartPr>
            <p14:xfrm>
              <a:off x="7691000" y="2103040"/>
              <a:ext cx="2160" cy="360"/>
            </p14:xfrm>
          </p:contentPart>
        </mc:Choice>
        <mc:Fallback xmlns="">
          <p:pic>
            <p:nvPicPr>
              <p:cNvPr id="3076" name="Ink 3075">
                <a:extLst>
                  <a:ext uri="{FF2B5EF4-FFF2-40B4-BE49-F238E27FC236}">
                    <a16:creationId xmlns:a16="http://schemas.microsoft.com/office/drawing/2014/main" id="{F755DCFC-B290-D008-6F60-5DEC2D11BE6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47800" y="2067040"/>
                <a:ext cx="88128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77" name="Ink 3076">
                <a:extLst>
                  <a:ext uri="{FF2B5EF4-FFF2-40B4-BE49-F238E27FC236}">
                    <a16:creationId xmlns:a16="http://schemas.microsoft.com/office/drawing/2014/main" id="{0FC82279-6A0B-CFDB-22FE-1687E5C149E2}"/>
                  </a:ext>
                </a:extLst>
              </p14:cNvPr>
              <p14:cNvContentPartPr/>
              <p14:nvPr/>
            </p14:nvContentPartPr>
            <p14:xfrm>
              <a:off x="9021920" y="2834560"/>
              <a:ext cx="360" cy="360"/>
            </p14:xfrm>
          </p:contentPart>
        </mc:Choice>
        <mc:Fallback xmlns="">
          <p:pic>
            <p:nvPicPr>
              <p:cNvPr id="3077" name="Ink 3076">
                <a:extLst>
                  <a:ext uri="{FF2B5EF4-FFF2-40B4-BE49-F238E27FC236}">
                    <a16:creationId xmlns:a16="http://schemas.microsoft.com/office/drawing/2014/main" id="{0FC82279-6A0B-CFDB-22FE-1687E5C149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85920" y="27985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078" name="Ink 3077">
                <a:extLst>
                  <a:ext uri="{FF2B5EF4-FFF2-40B4-BE49-F238E27FC236}">
                    <a16:creationId xmlns:a16="http://schemas.microsoft.com/office/drawing/2014/main" id="{DA37DFF1-A313-012C-3F54-27A7C884C877}"/>
                  </a:ext>
                </a:extLst>
              </p14:cNvPr>
              <p14:cNvContentPartPr/>
              <p14:nvPr/>
            </p14:nvContentPartPr>
            <p14:xfrm>
              <a:off x="8696480" y="3779560"/>
              <a:ext cx="360" cy="360"/>
            </p14:xfrm>
          </p:contentPart>
        </mc:Choice>
        <mc:Fallback xmlns="">
          <p:pic>
            <p:nvPicPr>
              <p:cNvPr id="3078" name="Ink 3077">
                <a:extLst>
                  <a:ext uri="{FF2B5EF4-FFF2-40B4-BE49-F238E27FC236}">
                    <a16:creationId xmlns:a16="http://schemas.microsoft.com/office/drawing/2014/main" id="{DA37DFF1-A313-012C-3F54-27A7C884C8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60480" y="37435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80" name="Ink 3079">
                <a:extLst>
                  <a:ext uri="{FF2B5EF4-FFF2-40B4-BE49-F238E27FC236}">
                    <a16:creationId xmlns:a16="http://schemas.microsoft.com/office/drawing/2014/main" id="{68809601-8332-85FE-7CDB-159D53189245}"/>
                  </a:ext>
                </a:extLst>
              </p14:cNvPr>
              <p14:cNvContentPartPr/>
              <p14:nvPr/>
            </p14:nvContentPartPr>
            <p14:xfrm>
              <a:off x="8177000" y="4084480"/>
              <a:ext cx="12240" cy="8280"/>
            </p14:xfrm>
          </p:contentPart>
        </mc:Choice>
        <mc:Fallback xmlns="">
          <p:pic>
            <p:nvPicPr>
              <p:cNvPr id="3080" name="Ink 3079">
                <a:extLst>
                  <a:ext uri="{FF2B5EF4-FFF2-40B4-BE49-F238E27FC236}">
                    <a16:creationId xmlns:a16="http://schemas.microsoft.com/office/drawing/2014/main" id="{68809601-8332-85FE-7CDB-159D5318924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41000" y="4048480"/>
                <a:ext cx="838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82" name="Ink 3081">
                <a:extLst>
                  <a:ext uri="{FF2B5EF4-FFF2-40B4-BE49-F238E27FC236}">
                    <a16:creationId xmlns:a16="http://schemas.microsoft.com/office/drawing/2014/main" id="{DEDA01E9-0920-E51E-7A41-1894DD2E59FC}"/>
                  </a:ext>
                </a:extLst>
              </p14:cNvPr>
              <p14:cNvContentPartPr/>
              <p14:nvPr/>
            </p14:nvContentPartPr>
            <p14:xfrm>
              <a:off x="7813040" y="4620880"/>
              <a:ext cx="3960" cy="2160"/>
            </p14:xfrm>
          </p:contentPart>
        </mc:Choice>
        <mc:Fallback xmlns="">
          <p:pic>
            <p:nvPicPr>
              <p:cNvPr id="3082" name="Ink 3081">
                <a:extLst>
                  <a:ext uri="{FF2B5EF4-FFF2-40B4-BE49-F238E27FC236}">
                    <a16:creationId xmlns:a16="http://schemas.microsoft.com/office/drawing/2014/main" id="{DEDA01E9-0920-E51E-7A41-1894DD2E59F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777040" y="4584880"/>
                <a:ext cx="756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84" name="Ink 3083">
                <a:extLst>
                  <a:ext uri="{FF2B5EF4-FFF2-40B4-BE49-F238E27FC236}">
                    <a16:creationId xmlns:a16="http://schemas.microsoft.com/office/drawing/2014/main" id="{E353B0D1-BD96-9AF3-F9A7-9843770852B3}"/>
                  </a:ext>
                </a:extLst>
              </p14:cNvPr>
              <p14:cNvContentPartPr/>
              <p14:nvPr/>
            </p14:nvContentPartPr>
            <p14:xfrm>
              <a:off x="10850720" y="2253880"/>
              <a:ext cx="360" cy="2160"/>
            </p14:xfrm>
          </p:contentPart>
        </mc:Choice>
        <mc:Fallback xmlns="">
          <p:pic>
            <p:nvPicPr>
              <p:cNvPr id="3084" name="Ink 3083">
                <a:extLst>
                  <a:ext uri="{FF2B5EF4-FFF2-40B4-BE49-F238E27FC236}">
                    <a16:creationId xmlns:a16="http://schemas.microsoft.com/office/drawing/2014/main" id="{E353B0D1-BD96-9AF3-F9A7-9843770852B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814720" y="2217880"/>
                <a:ext cx="72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90" name="Ink 3089">
                <a:extLst>
                  <a:ext uri="{FF2B5EF4-FFF2-40B4-BE49-F238E27FC236}">
                    <a16:creationId xmlns:a16="http://schemas.microsoft.com/office/drawing/2014/main" id="{953834F3-A941-D96A-C371-F3701712C390}"/>
                  </a:ext>
                </a:extLst>
              </p14:cNvPr>
              <p14:cNvContentPartPr/>
              <p14:nvPr/>
            </p14:nvContentPartPr>
            <p14:xfrm>
              <a:off x="9296240" y="1788040"/>
              <a:ext cx="360" cy="360"/>
            </p14:xfrm>
          </p:contentPart>
        </mc:Choice>
        <mc:Fallback xmlns="">
          <p:pic>
            <p:nvPicPr>
              <p:cNvPr id="3090" name="Ink 3089">
                <a:extLst>
                  <a:ext uri="{FF2B5EF4-FFF2-40B4-BE49-F238E27FC236}">
                    <a16:creationId xmlns:a16="http://schemas.microsoft.com/office/drawing/2014/main" id="{953834F3-A941-D96A-C371-F3701712C3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0240" y="17520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092" name="Ink 3091">
                <a:extLst>
                  <a:ext uri="{FF2B5EF4-FFF2-40B4-BE49-F238E27FC236}">
                    <a16:creationId xmlns:a16="http://schemas.microsoft.com/office/drawing/2014/main" id="{4AC4FAC8-454E-CEEE-72FB-6F30897E6112}"/>
                  </a:ext>
                </a:extLst>
              </p14:cNvPr>
              <p14:cNvContentPartPr/>
              <p14:nvPr/>
            </p14:nvContentPartPr>
            <p14:xfrm>
              <a:off x="9235040" y="1432360"/>
              <a:ext cx="360" cy="360"/>
            </p14:xfrm>
          </p:contentPart>
        </mc:Choice>
        <mc:Fallback xmlns="">
          <p:pic>
            <p:nvPicPr>
              <p:cNvPr id="3092" name="Ink 3091">
                <a:extLst>
                  <a:ext uri="{FF2B5EF4-FFF2-40B4-BE49-F238E27FC236}">
                    <a16:creationId xmlns:a16="http://schemas.microsoft.com/office/drawing/2014/main" id="{4AC4FAC8-454E-CEEE-72FB-6F30897E61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99040" y="13963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094" name="Ink 3093">
                <a:extLst>
                  <a:ext uri="{FF2B5EF4-FFF2-40B4-BE49-F238E27FC236}">
                    <a16:creationId xmlns:a16="http://schemas.microsoft.com/office/drawing/2014/main" id="{21C9E402-DFA1-3E0E-569A-3E946339C873}"/>
                  </a:ext>
                </a:extLst>
              </p14:cNvPr>
              <p14:cNvContentPartPr/>
              <p14:nvPr/>
            </p14:nvContentPartPr>
            <p14:xfrm>
              <a:off x="9610880" y="1300240"/>
              <a:ext cx="360" cy="360"/>
            </p14:xfrm>
          </p:contentPart>
        </mc:Choice>
        <mc:Fallback xmlns="">
          <p:pic>
            <p:nvPicPr>
              <p:cNvPr id="3094" name="Ink 3093">
                <a:extLst>
                  <a:ext uri="{FF2B5EF4-FFF2-40B4-BE49-F238E27FC236}">
                    <a16:creationId xmlns:a16="http://schemas.microsoft.com/office/drawing/2014/main" id="{21C9E402-DFA1-3E0E-569A-3E946339C8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74880" y="12642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096" name="Ink 3095">
                <a:extLst>
                  <a:ext uri="{FF2B5EF4-FFF2-40B4-BE49-F238E27FC236}">
                    <a16:creationId xmlns:a16="http://schemas.microsoft.com/office/drawing/2014/main" id="{C3225B2D-AB20-9F50-EFCF-BF12404C64AF}"/>
                  </a:ext>
                </a:extLst>
              </p14:cNvPr>
              <p14:cNvContentPartPr/>
              <p14:nvPr/>
            </p14:nvContentPartPr>
            <p14:xfrm>
              <a:off x="9732920" y="954640"/>
              <a:ext cx="360" cy="360"/>
            </p14:xfrm>
          </p:contentPart>
        </mc:Choice>
        <mc:Fallback xmlns="">
          <p:pic>
            <p:nvPicPr>
              <p:cNvPr id="3096" name="Ink 3095">
                <a:extLst>
                  <a:ext uri="{FF2B5EF4-FFF2-40B4-BE49-F238E27FC236}">
                    <a16:creationId xmlns:a16="http://schemas.microsoft.com/office/drawing/2014/main" id="{C3225B2D-AB20-9F50-EFCF-BF12404C64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96920" y="9186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107" name="Ink 3106">
                <a:extLst>
                  <a:ext uri="{FF2B5EF4-FFF2-40B4-BE49-F238E27FC236}">
                    <a16:creationId xmlns:a16="http://schemas.microsoft.com/office/drawing/2014/main" id="{520439F5-341F-7BCD-5D13-2C5E55CEB209}"/>
                  </a:ext>
                </a:extLst>
              </p14:cNvPr>
              <p14:cNvContentPartPr/>
              <p14:nvPr/>
            </p14:nvContentPartPr>
            <p14:xfrm>
              <a:off x="10109120" y="873640"/>
              <a:ext cx="41400" cy="24480"/>
            </p14:xfrm>
          </p:contentPart>
        </mc:Choice>
        <mc:Fallback xmlns="">
          <p:pic>
            <p:nvPicPr>
              <p:cNvPr id="3107" name="Ink 3106">
                <a:extLst>
                  <a:ext uri="{FF2B5EF4-FFF2-40B4-BE49-F238E27FC236}">
                    <a16:creationId xmlns:a16="http://schemas.microsoft.com/office/drawing/2014/main" id="{520439F5-341F-7BCD-5D13-2C5E55CEB20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073120" y="837103"/>
                <a:ext cx="113040" cy="97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108" name="Ink 3107">
                <a:extLst>
                  <a:ext uri="{FF2B5EF4-FFF2-40B4-BE49-F238E27FC236}">
                    <a16:creationId xmlns:a16="http://schemas.microsoft.com/office/drawing/2014/main" id="{6A55D277-B156-96AE-026D-2356B85F13FF}"/>
                  </a:ext>
                </a:extLst>
              </p14:cNvPr>
              <p14:cNvContentPartPr/>
              <p14:nvPr/>
            </p14:nvContentPartPr>
            <p14:xfrm>
              <a:off x="10017680" y="629920"/>
              <a:ext cx="360" cy="360"/>
            </p14:xfrm>
          </p:contentPart>
        </mc:Choice>
        <mc:Fallback xmlns="">
          <p:pic>
            <p:nvPicPr>
              <p:cNvPr id="3108" name="Ink 3107">
                <a:extLst>
                  <a:ext uri="{FF2B5EF4-FFF2-40B4-BE49-F238E27FC236}">
                    <a16:creationId xmlns:a16="http://schemas.microsoft.com/office/drawing/2014/main" id="{6A55D277-B156-96AE-026D-2356B85F13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1680" y="593920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238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7.40741E-7 L 5.55112E-17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7.40741E-7 C 5.55112E-17 0.0331 0.02695 0.05995 0.06003 0.05995 C 0.09896 0.05995 0.11302 0.03009 0.11901 0.01204 L 0.125 -0.01204 C 0.13099 -0.03009 0.14596 -0.05995 0.18997 -0.05995 C 0.21797 -0.05995 0.25 -0.0331 0.25 -7.40741E-7 C 0.25 0.0331 0.21797 0.05995 0.18997 0.05995 C 0.14596 0.05995 0.13099 0.03009 0.125 0.01204 L 0.11901 -0.01204 C 0.11302 -0.03009 0.09896 -0.05995 0.06003 -0.05995 C 0.02695 -0.05995 5.55112E-17 -0.0331 5.55112E-17 -7.40741E-7 Z " pathEditMode="relative" rAng="0" ptsTypes="AAAAAAAAA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776666-A276-0395-8432-0DDF01D79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1A6CD-BC7A-4F1F-A837-2FA9F0D14ED3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B6E2B9-DAD4-1C82-E0A8-0506FA169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31FF-5531-F31A-B862-E6570CC6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B26D83-2A52-9C24-2EC4-D9C128A4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97361">
            <a:off x="3079149" y="1060033"/>
            <a:ext cx="6149695" cy="614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5BBF4A-29C6-4C69-90CC-602E0BE71C05}"/>
                  </a:ext>
                </a:extLst>
              </p14:cNvPr>
              <p14:cNvContentPartPr/>
              <p14:nvPr/>
            </p14:nvContentPartPr>
            <p14:xfrm>
              <a:off x="8696480" y="1540360"/>
              <a:ext cx="6120" cy="4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5BBF4A-29C6-4C69-90CC-602E0BE71C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60480" y="1504360"/>
                <a:ext cx="777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A0202A2-FE88-D9A0-8F20-31D760E6EF65}"/>
                  </a:ext>
                </a:extLst>
              </p14:cNvPr>
              <p14:cNvContentPartPr/>
              <p14:nvPr/>
            </p14:nvContentPartPr>
            <p14:xfrm>
              <a:off x="9672080" y="2123200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A0202A2-FE88-D9A0-8F20-31D760E6EF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36080" y="20872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6E901AE-3761-01C6-2CFB-2E3E4B353086}"/>
                  </a:ext>
                </a:extLst>
              </p14:cNvPr>
              <p14:cNvContentPartPr/>
              <p14:nvPr/>
            </p14:nvContentPartPr>
            <p14:xfrm>
              <a:off x="9560480" y="98560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6E901AE-3761-01C6-2CFB-2E3E4B3530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24480" y="9496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4A03A61-1AE1-5149-12C8-C41E20BFC386}"/>
                  </a:ext>
                </a:extLst>
              </p14:cNvPr>
              <p14:cNvContentPartPr/>
              <p14:nvPr/>
            </p14:nvContentPartPr>
            <p14:xfrm>
              <a:off x="10403600" y="1391680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4A03A61-1AE1-5149-12C8-C41E20BFC3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67600" y="13556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06BE632-9C82-A65C-2C09-BC2101519278}"/>
                  </a:ext>
                </a:extLst>
              </p14:cNvPr>
              <p14:cNvContentPartPr/>
              <p14:nvPr/>
            </p14:nvContentPartPr>
            <p14:xfrm>
              <a:off x="8554640" y="218404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06BE632-9C82-A65C-2C09-BC21015192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8640" y="21480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DFF4F8D-61F9-EB75-C7F0-6AFBDC86675E}"/>
                  </a:ext>
                </a:extLst>
              </p14:cNvPr>
              <p14:cNvContentPartPr/>
              <p14:nvPr/>
            </p14:nvContentPartPr>
            <p14:xfrm>
              <a:off x="9204800" y="2641600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DFF4F8D-61F9-EB75-C7F0-6AFBDC8667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68800" y="26056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A2E21A0-16C2-EA24-62FA-54734E507B3D}"/>
                  </a:ext>
                </a:extLst>
              </p14:cNvPr>
              <p14:cNvContentPartPr/>
              <p14:nvPr/>
            </p14:nvContentPartPr>
            <p14:xfrm>
              <a:off x="7335320" y="2641600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A2E21A0-16C2-EA24-62FA-54734E507B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9320" y="26056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9D73B6F-CE01-2C2C-5D7C-F1EB58B77E3A}"/>
                  </a:ext>
                </a:extLst>
              </p14:cNvPr>
              <p14:cNvContentPartPr/>
              <p14:nvPr/>
            </p14:nvContentPartPr>
            <p14:xfrm>
              <a:off x="7761920" y="1034560"/>
              <a:ext cx="2160" cy="2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9D73B6F-CE01-2C2C-5D7C-F1EB58B77E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25920" y="998560"/>
                <a:ext cx="738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1A5941C-9A24-B759-B4A7-A026445676C9}"/>
                  </a:ext>
                </a:extLst>
              </p14:cNvPr>
              <p14:cNvContentPartPr/>
              <p14:nvPr/>
            </p14:nvContentPartPr>
            <p14:xfrm>
              <a:off x="10241240" y="192880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1A5941C-9A24-B759-B4A7-A026445676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05240" y="1568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60BEB30-9158-B5A1-0226-55A3292C7307}"/>
                  </a:ext>
                </a:extLst>
              </p14:cNvPr>
              <p14:cNvContentPartPr/>
              <p14:nvPr/>
            </p14:nvContentPartPr>
            <p14:xfrm>
              <a:off x="11063840" y="2306080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60BEB30-9158-B5A1-0226-55A3292C73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27840" y="22700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3584E8-2C44-105E-2EFA-8E38C69D0AC6}"/>
                  </a:ext>
                </a:extLst>
              </p14:cNvPr>
              <p14:cNvContentPartPr/>
              <p14:nvPr/>
            </p14:nvContentPartPr>
            <p14:xfrm>
              <a:off x="9570560" y="4114720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3584E8-2C44-105E-2EFA-8E38C69D0A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34560" y="40787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C0761EE-3050-BA77-52B4-5BF108A07A3B}"/>
                  </a:ext>
                </a:extLst>
              </p14:cNvPr>
              <p14:cNvContentPartPr/>
              <p14:nvPr/>
            </p14:nvContentPartPr>
            <p14:xfrm>
              <a:off x="8493440" y="4826080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C0761EE-3050-BA77-52B4-5BF108A07A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57440" y="47900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A8113F3-E38D-04C9-6880-BE80B7609776}"/>
                  </a:ext>
                </a:extLst>
              </p14:cNvPr>
              <p14:cNvContentPartPr/>
              <p14:nvPr/>
            </p14:nvContentPartPr>
            <p14:xfrm>
              <a:off x="9417920" y="3058120"/>
              <a:ext cx="111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A8113F3-E38D-04C9-6880-BE80B760977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81920" y="3022120"/>
                <a:ext cx="82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FD41753-CFFB-67D3-799E-D831402CE338}"/>
                  </a:ext>
                </a:extLst>
              </p14:cNvPr>
              <p14:cNvContentPartPr/>
              <p14:nvPr/>
            </p14:nvContentPartPr>
            <p14:xfrm>
              <a:off x="10627160" y="2783440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FD41753-CFFB-67D3-799E-D831402CE3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91160" y="27474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92463D8-039A-FF29-549B-15E1518211D1}"/>
                  </a:ext>
                </a:extLst>
              </p14:cNvPr>
              <p14:cNvContentPartPr/>
              <p14:nvPr/>
            </p14:nvContentPartPr>
            <p14:xfrm>
              <a:off x="5791280" y="3322000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92463D8-039A-FF29-549B-15E1518211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55280" y="32860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5A3603B-25FA-CFBF-0818-0A7D533D6E73}"/>
                  </a:ext>
                </a:extLst>
              </p14:cNvPr>
              <p14:cNvContentPartPr/>
              <p14:nvPr/>
            </p14:nvContentPartPr>
            <p14:xfrm>
              <a:off x="6065240" y="2092960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5A3603B-25FA-CFBF-0818-0A7D533D6E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9240" y="20569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BAD2DDA-8CF9-2721-4FCD-A69BB045458A}"/>
                  </a:ext>
                </a:extLst>
              </p14:cNvPr>
              <p14:cNvContentPartPr/>
              <p14:nvPr/>
            </p14:nvContentPartPr>
            <p14:xfrm>
              <a:off x="6786680" y="1532440"/>
              <a:ext cx="2160" cy="2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BAD2DDA-8CF9-2721-4FCD-A69BB045458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43480" y="1496440"/>
                <a:ext cx="88128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1A26DD3-F690-3CD2-1372-926ED2D83A45}"/>
                  </a:ext>
                </a:extLst>
              </p14:cNvPr>
              <p14:cNvContentPartPr/>
              <p14:nvPr/>
            </p14:nvContentPartPr>
            <p14:xfrm>
              <a:off x="6715760" y="2377360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1A26DD3-F690-3CD2-1372-926ED2D83A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79760" y="23413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5E9EF4B-EBDD-8C4A-4686-357D7A527574}"/>
                  </a:ext>
                </a:extLst>
              </p14:cNvPr>
              <p14:cNvContentPartPr/>
              <p14:nvPr/>
            </p14:nvContentPartPr>
            <p14:xfrm>
              <a:off x="6278720" y="3301840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5E9EF4B-EBDD-8C4A-4686-357D7A5275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2720" y="32658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65793CB-8A1F-D9E5-D9BA-34725DE00B78}"/>
                  </a:ext>
                </a:extLst>
              </p14:cNvPr>
              <p14:cNvContentPartPr/>
              <p14:nvPr/>
            </p14:nvContentPartPr>
            <p14:xfrm>
              <a:off x="7477520" y="5496400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65793CB-8A1F-D9E5-D9BA-34725DE00B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1520" y="5460400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9" name="Group 3108">
            <a:extLst>
              <a:ext uri="{FF2B5EF4-FFF2-40B4-BE49-F238E27FC236}">
                <a16:creationId xmlns:a16="http://schemas.microsoft.com/office/drawing/2014/main" id="{7D0E202A-1208-8D24-303F-C367E77FDE62}"/>
              </a:ext>
            </a:extLst>
          </p:cNvPr>
          <p:cNvGrpSpPr/>
          <p:nvPr/>
        </p:nvGrpSpPr>
        <p:grpSpPr>
          <a:xfrm>
            <a:off x="2520241" y="4923803"/>
            <a:ext cx="1627920" cy="1434960"/>
            <a:chOff x="9529880" y="4427920"/>
            <a:chExt cx="1627920" cy="14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865DCB6-50D9-C74C-32E8-269B402330C6}"/>
                    </a:ext>
                  </a:extLst>
                </p14:cNvPr>
                <p14:cNvContentPartPr/>
                <p14:nvPr/>
              </p14:nvContentPartPr>
              <p14:xfrm>
                <a:off x="9529880" y="5862160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865DCB6-50D9-C74C-32E8-269B402330C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93880" y="58261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B25C82A-464A-D79E-AEB9-9C403FD40ADA}"/>
                    </a:ext>
                  </a:extLst>
                </p14:cNvPr>
                <p14:cNvContentPartPr/>
                <p14:nvPr/>
              </p14:nvContentPartPr>
              <p14:xfrm>
                <a:off x="9529880" y="4427920"/>
                <a:ext cx="1627920" cy="1434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B25C82A-464A-D79E-AEB9-9C403FD40A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93872" y="4391920"/>
                  <a:ext cx="1699576" cy="150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C50C8E3-BDA3-E962-C8AC-8D3508B9D085}"/>
                  </a:ext>
                </a:extLst>
              </p14:cNvPr>
              <p14:cNvContentPartPr/>
              <p14:nvPr/>
            </p14:nvContentPartPr>
            <p14:xfrm>
              <a:off x="8776400" y="4134880"/>
              <a:ext cx="21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C50C8E3-BDA3-E962-C8AC-8D3508B9D0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740400" y="4098880"/>
                <a:ext cx="73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5A1769C-3CB4-985B-E655-3865D95E8136}"/>
                  </a:ext>
                </a:extLst>
              </p14:cNvPr>
              <p14:cNvContentPartPr/>
              <p14:nvPr/>
            </p14:nvContentPartPr>
            <p14:xfrm>
              <a:off x="10464440" y="2995480"/>
              <a:ext cx="2160" cy="2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5A1769C-3CB4-985B-E655-3865D95E813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28440" y="2959480"/>
                <a:ext cx="738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FD5CB3E-96B8-18DB-06CB-4EDC5D167283}"/>
                  </a:ext>
                </a:extLst>
              </p14:cNvPr>
              <p14:cNvContentPartPr/>
              <p14:nvPr/>
            </p14:nvContentPartPr>
            <p14:xfrm>
              <a:off x="10972760" y="1885960"/>
              <a:ext cx="6480" cy="140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FD5CB3E-96B8-18DB-06CB-4EDC5D16728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936760" y="1849960"/>
                <a:ext cx="781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DAC4071-D580-138B-01FA-57FF89A8F074}"/>
                  </a:ext>
                </a:extLst>
              </p14:cNvPr>
              <p14:cNvContentPartPr/>
              <p14:nvPr/>
            </p14:nvContentPartPr>
            <p14:xfrm>
              <a:off x="9834800" y="1330480"/>
              <a:ext cx="36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DAC4071-D580-138B-01FA-57FF89A8F0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98800" y="12944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D02ED90-A8D7-293D-E3AF-CB257A3E39B5}"/>
                  </a:ext>
                </a:extLst>
              </p14:cNvPr>
              <p14:cNvContentPartPr/>
              <p14:nvPr/>
            </p14:nvContentPartPr>
            <p14:xfrm>
              <a:off x="11043680" y="853480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D02ED90-A8D7-293D-E3AF-CB257A3E39B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007680" y="8174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49205F6-6885-DD0D-7FFB-23E995300647}"/>
                  </a:ext>
                </a:extLst>
              </p14:cNvPr>
              <p14:cNvContentPartPr/>
              <p14:nvPr/>
            </p14:nvContentPartPr>
            <p14:xfrm>
              <a:off x="8961080" y="457120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49205F6-6885-DD0D-7FFB-23E9953006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25080" y="4211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9B6B1DA-B4A7-2528-D8EB-9670C55ABB58}"/>
                  </a:ext>
                </a:extLst>
              </p14:cNvPr>
              <p14:cNvContentPartPr/>
              <p14:nvPr/>
            </p14:nvContentPartPr>
            <p14:xfrm>
              <a:off x="8310560" y="964720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9B6B1DA-B4A7-2528-D8EB-9670C55ABB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74560" y="9287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63582F0-42C2-2C6E-5605-B2516724DF31}"/>
                  </a:ext>
                </a:extLst>
              </p14:cNvPr>
              <p14:cNvContentPartPr/>
              <p14:nvPr/>
            </p14:nvContentPartPr>
            <p14:xfrm>
              <a:off x="7670840" y="1412200"/>
              <a:ext cx="2160" cy="21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63582F0-42C2-2C6E-5605-B2516724DF3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27640" y="1369000"/>
                <a:ext cx="88128" cy="8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72" name="Ink 3071">
                <a:extLst>
                  <a:ext uri="{FF2B5EF4-FFF2-40B4-BE49-F238E27FC236}">
                    <a16:creationId xmlns:a16="http://schemas.microsoft.com/office/drawing/2014/main" id="{7AA8B65B-2171-29B1-FFA3-4CDE53AF5086}"/>
                  </a:ext>
                </a:extLst>
              </p14:cNvPr>
              <p14:cNvContentPartPr/>
              <p14:nvPr/>
            </p14:nvContentPartPr>
            <p14:xfrm>
              <a:off x="8036600" y="2204560"/>
              <a:ext cx="360" cy="360"/>
            </p14:xfrm>
          </p:contentPart>
        </mc:Choice>
        <mc:Fallback xmlns="">
          <p:pic>
            <p:nvPicPr>
              <p:cNvPr id="3072" name="Ink 3071">
                <a:extLst>
                  <a:ext uri="{FF2B5EF4-FFF2-40B4-BE49-F238E27FC236}">
                    <a16:creationId xmlns:a16="http://schemas.microsoft.com/office/drawing/2014/main" id="{7AA8B65B-2171-29B1-FFA3-4CDE53AF50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0600" y="21685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73" name="Ink 3072">
                <a:extLst>
                  <a:ext uri="{FF2B5EF4-FFF2-40B4-BE49-F238E27FC236}">
                    <a16:creationId xmlns:a16="http://schemas.microsoft.com/office/drawing/2014/main" id="{8AC05E2C-A760-DA1C-BBA2-A3113423A9C3}"/>
                  </a:ext>
                </a:extLst>
              </p14:cNvPr>
              <p14:cNvContentPartPr/>
              <p14:nvPr/>
            </p14:nvContentPartPr>
            <p14:xfrm>
              <a:off x="6898640" y="2448640"/>
              <a:ext cx="360" cy="360"/>
            </p14:xfrm>
          </p:contentPart>
        </mc:Choice>
        <mc:Fallback xmlns="">
          <p:pic>
            <p:nvPicPr>
              <p:cNvPr id="3073" name="Ink 3072">
                <a:extLst>
                  <a:ext uri="{FF2B5EF4-FFF2-40B4-BE49-F238E27FC236}">
                    <a16:creationId xmlns:a16="http://schemas.microsoft.com/office/drawing/2014/main" id="{8AC05E2C-A760-DA1C-BBA2-A3113423A9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62640" y="24126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75" name="Ink 3074">
                <a:extLst>
                  <a:ext uri="{FF2B5EF4-FFF2-40B4-BE49-F238E27FC236}">
                    <a16:creationId xmlns:a16="http://schemas.microsoft.com/office/drawing/2014/main" id="{3902C392-AB21-4D4C-A499-4EF7D25E9FDC}"/>
                  </a:ext>
                </a:extLst>
              </p14:cNvPr>
              <p14:cNvContentPartPr/>
              <p14:nvPr/>
            </p14:nvContentPartPr>
            <p14:xfrm>
              <a:off x="7345400" y="1858960"/>
              <a:ext cx="360" cy="360"/>
            </p14:xfrm>
          </p:contentPart>
        </mc:Choice>
        <mc:Fallback xmlns="">
          <p:pic>
            <p:nvPicPr>
              <p:cNvPr id="3075" name="Ink 3074">
                <a:extLst>
                  <a:ext uri="{FF2B5EF4-FFF2-40B4-BE49-F238E27FC236}">
                    <a16:creationId xmlns:a16="http://schemas.microsoft.com/office/drawing/2014/main" id="{3902C392-AB21-4D4C-A499-4EF7D25E9F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09400" y="18229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76" name="Ink 3075">
                <a:extLst>
                  <a:ext uri="{FF2B5EF4-FFF2-40B4-BE49-F238E27FC236}">
                    <a16:creationId xmlns:a16="http://schemas.microsoft.com/office/drawing/2014/main" id="{F755DCFC-B290-D008-6F60-5DEC2D11BE62}"/>
                  </a:ext>
                </a:extLst>
              </p14:cNvPr>
              <p14:cNvContentPartPr/>
              <p14:nvPr/>
            </p14:nvContentPartPr>
            <p14:xfrm>
              <a:off x="7691000" y="2103040"/>
              <a:ext cx="2160" cy="360"/>
            </p14:xfrm>
          </p:contentPart>
        </mc:Choice>
        <mc:Fallback xmlns="">
          <p:pic>
            <p:nvPicPr>
              <p:cNvPr id="3076" name="Ink 3075">
                <a:extLst>
                  <a:ext uri="{FF2B5EF4-FFF2-40B4-BE49-F238E27FC236}">
                    <a16:creationId xmlns:a16="http://schemas.microsoft.com/office/drawing/2014/main" id="{F755DCFC-B290-D008-6F60-5DEC2D11BE6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47800" y="2067040"/>
                <a:ext cx="88128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77" name="Ink 3076">
                <a:extLst>
                  <a:ext uri="{FF2B5EF4-FFF2-40B4-BE49-F238E27FC236}">
                    <a16:creationId xmlns:a16="http://schemas.microsoft.com/office/drawing/2014/main" id="{0FC82279-6A0B-CFDB-22FE-1687E5C149E2}"/>
                  </a:ext>
                </a:extLst>
              </p14:cNvPr>
              <p14:cNvContentPartPr/>
              <p14:nvPr/>
            </p14:nvContentPartPr>
            <p14:xfrm>
              <a:off x="9021920" y="2834560"/>
              <a:ext cx="360" cy="360"/>
            </p14:xfrm>
          </p:contentPart>
        </mc:Choice>
        <mc:Fallback xmlns="">
          <p:pic>
            <p:nvPicPr>
              <p:cNvPr id="3077" name="Ink 3076">
                <a:extLst>
                  <a:ext uri="{FF2B5EF4-FFF2-40B4-BE49-F238E27FC236}">
                    <a16:creationId xmlns:a16="http://schemas.microsoft.com/office/drawing/2014/main" id="{0FC82279-6A0B-CFDB-22FE-1687E5C149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85920" y="27985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078" name="Ink 3077">
                <a:extLst>
                  <a:ext uri="{FF2B5EF4-FFF2-40B4-BE49-F238E27FC236}">
                    <a16:creationId xmlns:a16="http://schemas.microsoft.com/office/drawing/2014/main" id="{DA37DFF1-A313-012C-3F54-27A7C884C877}"/>
                  </a:ext>
                </a:extLst>
              </p14:cNvPr>
              <p14:cNvContentPartPr/>
              <p14:nvPr/>
            </p14:nvContentPartPr>
            <p14:xfrm>
              <a:off x="8696480" y="3779560"/>
              <a:ext cx="360" cy="360"/>
            </p14:xfrm>
          </p:contentPart>
        </mc:Choice>
        <mc:Fallback xmlns="">
          <p:pic>
            <p:nvPicPr>
              <p:cNvPr id="3078" name="Ink 3077">
                <a:extLst>
                  <a:ext uri="{FF2B5EF4-FFF2-40B4-BE49-F238E27FC236}">
                    <a16:creationId xmlns:a16="http://schemas.microsoft.com/office/drawing/2014/main" id="{DA37DFF1-A313-012C-3F54-27A7C884C8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60480" y="37435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80" name="Ink 3079">
                <a:extLst>
                  <a:ext uri="{FF2B5EF4-FFF2-40B4-BE49-F238E27FC236}">
                    <a16:creationId xmlns:a16="http://schemas.microsoft.com/office/drawing/2014/main" id="{68809601-8332-85FE-7CDB-159D53189245}"/>
                  </a:ext>
                </a:extLst>
              </p14:cNvPr>
              <p14:cNvContentPartPr/>
              <p14:nvPr/>
            </p14:nvContentPartPr>
            <p14:xfrm>
              <a:off x="8177000" y="4084480"/>
              <a:ext cx="12240" cy="8280"/>
            </p14:xfrm>
          </p:contentPart>
        </mc:Choice>
        <mc:Fallback xmlns="">
          <p:pic>
            <p:nvPicPr>
              <p:cNvPr id="3080" name="Ink 3079">
                <a:extLst>
                  <a:ext uri="{FF2B5EF4-FFF2-40B4-BE49-F238E27FC236}">
                    <a16:creationId xmlns:a16="http://schemas.microsoft.com/office/drawing/2014/main" id="{68809601-8332-85FE-7CDB-159D5318924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41000" y="4048480"/>
                <a:ext cx="838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82" name="Ink 3081">
                <a:extLst>
                  <a:ext uri="{FF2B5EF4-FFF2-40B4-BE49-F238E27FC236}">
                    <a16:creationId xmlns:a16="http://schemas.microsoft.com/office/drawing/2014/main" id="{DEDA01E9-0920-E51E-7A41-1894DD2E59FC}"/>
                  </a:ext>
                </a:extLst>
              </p14:cNvPr>
              <p14:cNvContentPartPr/>
              <p14:nvPr/>
            </p14:nvContentPartPr>
            <p14:xfrm>
              <a:off x="7813040" y="4620880"/>
              <a:ext cx="3960" cy="2160"/>
            </p14:xfrm>
          </p:contentPart>
        </mc:Choice>
        <mc:Fallback xmlns="">
          <p:pic>
            <p:nvPicPr>
              <p:cNvPr id="3082" name="Ink 3081">
                <a:extLst>
                  <a:ext uri="{FF2B5EF4-FFF2-40B4-BE49-F238E27FC236}">
                    <a16:creationId xmlns:a16="http://schemas.microsoft.com/office/drawing/2014/main" id="{DEDA01E9-0920-E51E-7A41-1894DD2E59F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777040" y="4584880"/>
                <a:ext cx="756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84" name="Ink 3083">
                <a:extLst>
                  <a:ext uri="{FF2B5EF4-FFF2-40B4-BE49-F238E27FC236}">
                    <a16:creationId xmlns:a16="http://schemas.microsoft.com/office/drawing/2014/main" id="{E353B0D1-BD96-9AF3-F9A7-9843770852B3}"/>
                  </a:ext>
                </a:extLst>
              </p14:cNvPr>
              <p14:cNvContentPartPr/>
              <p14:nvPr/>
            </p14:nvContentPartPr>
            <p14:xfrm>
              <a:off x="10850720" y="2253880"/>
              <a:ext cx="360" cy="2160"/>
            </p14:xfrm>
          </p:contentPart>
        </mc:Choice>
        <mc:Fallback xmlns="">
          <p:pic>
            <p:nvPicPr>
              <p:cNvPr id="3084" name="Ink 3083">
                <a:extLst>
                  <a:ext uri="{FF2B5EF4-FFF2-40B4-BE49-F238E27FC236}">
                    <a16:creationId xmlns:a16="http://schemas.microsoft.com/office/drawing/2014/main" id="{E353B0D1-BD96-9AF3-F9A7-9843770852B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814720" y="2217880"/>
                <a:ext cx="72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90" name="Ink 3089">
                <a:extLst>
                  <a:ext uri="{FF2B5EF4-FFF2-40B4-BE49-F238E27FC236}">
                    <a16:creationId xmlns:a16="http://schemas.microsoft.com/office/drawing/2014/main" id="{953834F3-A941-D96A-C371-F3701712C390}"/>
                  </a:ext>
                </a:extLst>
              </p14:cNvPr>
              <p14:cNvContentPartPr/>
              <p14:nvPr/>
            </p14:nvContentPartPr>
            <p14:xfrm>
              <a:off x="9296240" y="1788040"/>
              <a:ext cx="360" cy="360"/>
            </p14:xfrm>
          </p:contentPart>
        </mc:Choice>
        <mc:Fallback xmlns="">
          <p:pic>
            <p:nvPicPr>
              <p:cNvPr id="3090" name="Ink 3089">
                <a:extLst>
                  <a:ext uri="{FF2B5EF4-FFF2-40B4-BE49-F238E27FC236}">
                    <a16:creationId xmlns:a16="http://schemas.microsoft.com/office/drawing/2014/main" id="{953834F3-A941-D96A-C371-F3701712C3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0240" y="17520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092" name="Ink 3091">
                <a:extLst>
                  <a:ext uri="{FF2B5EF4-FFF2-40B4-BE49-F238E27FC236}">
                    <a16:creationId xmlns:a16="http://schemas.microsoft.com/office/drawing/2014/main" id="{4AC4FAC8-454E-CEEE-72FB-6F30897E6112}"/>
                  </a:ext>
                </a:extLst>
              </p14:cNvPr>
              <p14:cNvContentPartPr/>
              <p14:nvPr/>
            </p14:nvContentPartPr>
            <p14:xfrm>
              <a:off x="9235040" y="1432360"/>
              <a:ext cx="360" cy="360"/>
            </p14:xfrm>
          </p:contentPart>
        </mc:Choice>
        <mc:Fallback xmlns="">
          <p:pic>
            <p:nvPicPr>
              <p:cNvPr id="3092" name="Ink 3091">
                <a:extLst>
                  <a:ext uri="{FF2B5EF4-FFF2-40B4-BE49-F238E27FC236}">
                    <a16:creationId xmlns:a16="http://schemas.microsoft.com/office/drawing/2014/main" id="{4AC4FAC8-454E-CEEE-72FB-6F30897E61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99040" y="13963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094" name="Ink 3093">
                <a:extLst>
                  <a:ext uri="{FF2B5EF4-FFF2-40B4-BE49-F238E27FC236}">
                    <a16:creationId xmlns:a16="http://schemas.microsoft.com/office/drawing/2014/main" id="{21C9E402-DFA1-3E0E-569A-3E946339C873}"/>
                  </a:ext>
                </a:extLst>
              </p14:cNvPr>
              <p14:cNvContentPartPr/>
              <p14:nvPr/>
            </p14:nvContentPartPr>
            <p14:xfrm>
              <a:off x="9610880" y="1300240"/>
              <a:ext cx="360" cy="360"/>
            </p14:xfrm>
          </p:contentPart>
        </mc:Choice>
        <mc:Fallback xmlns="">
          <p:pic>
            <p:nvPicPr>
              <p:cNvPr id="3094" name="Ink 3093">
                <a:extLst>
                  <a:ext uri="{FF2B5EF4-FFF2-40B4-BE49-F238E27FC236}">
                    <a16:creationId xmlns:a16="http://schemas.microsoft.com/office/drawing/2014/main" id="{21C9E402-DFA1-3E0E-569A-3E946339C8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74880" y="12642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096" name="Ink 3095">
                <a:extLst>
                  <a:ext uri="{FF2B5EF4-FFF2-40B4-BE49-F238E27FC236}">
                    <a16:creationId xmlns:a16="http://schemas.microsoft.com/office/drawing/2014/main" id="{C3225B2D-AB20-9F50-EFCF-BF12404C64AF}"/>
                  </a:ext>
                </a:extLst>
              </p14:cNvPr>
              <p14:cNvContentPartPr/>
              <p14:nvPr/>
            </p14:nvContentPartPr>
            <p14:xfrm>
              <a:off x="9732920" y="954640"/>
              <a:ext cx="360" cy="360"/>
            </p14:xfrm>
          </p:contentPart>
        </mc:Choice>
        <mc:Fallback xmlns="">
          <p:pic>
            <p:nvPicPr>
              <p:cNvPr id="3096" name="Ink 3095">
                <a:extLst>
                  <a:ext uri="{FF2B5EF4-FFF2-40B4-BE49-F238E27FC236}">
                    <a16:creationId xmlns:a16="http://schemas.microsoft.com/office/drawing/2014/main" id="{C3225B2D-AB20-9F50-EFCF-BF12404C64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96920" y="9186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107" name="Ink 3106">
                <a:extLst>
                  <a:ext uri="{FF2B5EF4-FFF2-40B4-BE49-F238E27FC236}">
                    <a16:creationId xmlns:a16="http://schemas.microsoft.com/office/drawing/2014/main" id="{520439F5-341F-7BCD-5D13-2C5E55CEB209}"/>
                  </a:ext>
                </a:extLst>
              </p14:cNvPr>
              <p14:cNvContentPartPr/>
              <p14:nvPr/>
            </p14:nvContentPartPr>
            <p14:xfrm>
              <a:off x="10109120" y="873640"/>
              <a:ext cx="41400" cy="24480"/>
            </p14:xfrm>
          </p:contentPart>
        </mc:Choice>
        <mc:Fallback xmlns="">
          <p:pic>
            <p:nvPicPr>
              <p:cNvPr id="3107" name="Ink 3106">
                <a:extLst>
                  <a:ext uri="{FF2B5EF4-FFF2-40B4-BE49-F238E27FC236}">
                    <a16:creationId xmlns:a16="http://schemas.microsoft.com/office/drawing/2014/main" id="{520439F5-341F-7BCD-5D13-2C5E55CEB20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073120" y="837103"/>
                <a:ext cx="113040" cy="97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108" name="Ink 3107">
                <a:extLst>
                  <a:ext uri="{FF2B5EF4-FFF2-40B4-BE49-F238E27FC236}">
                    <a16:creationId xmlns:a16="http://schemas.microsoft.com/office/drawing/2014/main" id="{6A55D277-B156-96AE-026D-2356B85F13FF}"/>
                  </a:ext>
                </a:extLst>
              </p14:cNvPr>
              <p14:cNvContentPartPr/>
              <p14:nvPr/>
            </p14:nvContentPartPr>
            <p14:xfrm>
              <a:off x="10017680" y="629920"/>
              <a:ext cx="360" cy="360"/>
            </p14:xfrm>
          </p:contentPart>
        </mc:Choice>
        <mc:Fallback xmlns="">
          <p:pic>
            <p:nvPicPr>
              <p:cNvPr id="3108" name="Ink 3107">
                <a:extLst>
                  <a:ext uri="{FF2B5EF4-FFF2-40B4-BE49-F238E27FC236}">
                    <a16:creationId xmlns:a16="http://schemas.microsoft.com/office/drawing/2014/main" id="{6A55D277-B156-96AE-026D-2356B85F13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1680" y="593920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07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0.10117 0.04005 C 0.12213 0.04907 0.15377 0.05393 0.18698 0.05393 C 0.22474 0.05393 0.25508 0.04907 0.27604 0.04005 L 0.37734 7.40741E-7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6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776666-A276-0395-8432-0DDF01D79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7D7B3-5A8F-4898-8639-B0FDFC683FB4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B6E2B9-DAD4-1C82-E0A8-0506FA169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D31FF-5531-F31A-B862-E6570CC6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B26D83-2A52-9C24-2EC4-D9C128A4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6056">
            <a:off x="2681180" y="-528820"/>
            <a:ext cx="6149695" cy="614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5BBF4A-29C6-4C69-90CC-602E0BE71C05}"/>
                  </a:ext>
                </a:extLst>
              </p14:cNvPr>
              <p14:cNvContentPartPr/>
              <p14:nvPr/>
            </p14:nvContentPartPr>
            <p14:xfrm>
              <a:off x="8696480" y="1540360"/>
              <a:ext cx="6120" cy="4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5BBF4A-29C6-4C69-90CC-602E0BE71C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60480" y="1504360"/>
                <a:ext cx="777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A0202A2-FE88-D9A0-8F20-31D760E6EF65}"/>
                  </a:ext>
                </a:extLst>
              </p14:cNvPr>
              <p14:cNvContentPartPr/>
              <p14:nvPr/>
            </p14:nvContentPartPr>
            <p14:xfrm>
              <a:off x="9672080" y="2123200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A0202A2-FE88-D9A0-8F20-31D760E6EF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36080" y="20872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6E901AE-3761-01C6-2CFB-2E3E4B353086}"/>
                  </a:ext>
                </a:extLst>
              </p14:cNvPr>
              <p14:cNvContentPartPr/>
              <p14:nvPr/>
            </p14:nvContentPartPr>
            <p14:xfrm>
              <a:off x="9560480" y="98560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6E901AE-3761-01C6-2CFB-2E3E4B3530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24480" y="9496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4A03A61-1AE1-5149-12C8-C41E20BFC386}"/>
                  </a:ext>
                </a:extLst>
              </p14:cNvPr>
              <p14:cNvContentPartPr/>
              <p14:nvPr/>
            </p14:nvContentPartPr>
            <p14:xfrm>
              <a:off x="10403600" y="1391680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4A03A61-1AE1-5149-12C8-C41E20BFC3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67600" y="13556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06BE632-9C82-A65C-2C09-BC2101519278}"/>
                  </a:ext>
                </a:extLst>
              </p14:cNvPr>
              <p14:cNvContentPartPr/>
              <p14:nvPr/>
            </p14:nvContentPartPr>
            <p14:xfrm>
              <a:off x="8554640" y="218404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06BE632-9C82-A65C-2C09-BC21015192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8640" y="21480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DFF4F8D-61F9-EB75-C7F0-6AFBDC86675E}"/>
                  </a:ext>
                </a:extLst>
              </p14:cNvPr>
              <p14:cNvContentPartPr/>
              <p14:nvPr/>
            </p14:nvContentPartPr>
            <p14:xfrm>
              <a:off x="9204800" y="2641600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DFF4F8D-61F9-EB75-C7F0-6AFBDC8667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68800" y="26056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A2E21A0-16C2-EA24-62FA-54734E507B3D}"/>
                  </a:ext>
                </a:extLst>
              </p14:cNvPr>
              <p14:cNvContentPartPr/>
              <p14:nvPr/>
            </p14:nvContentPartPr>
            <p14:xfrm>
              <a:off x="7335320" y="2641600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A2E21A0-16C2-EA24-62FA-54734E507B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9320" y="26056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9D73B6F-CE01-2C2C-5D7C-F1EB58B77E3A}"/>
                  </a:ext>
                </a:extLst>
              </p14:cNvPr>
              <p14:cNvContentPartPr/>
              <p14:nvPr/>
            </p14:nvContentPartPr>
            <p14:xfrm>
              <a:off x="7761920" y="1034560"/>
              <a:ext cx="2160" cy="2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9D73B6F-CE01-2C2C-5D7C-F1EB58B77E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25920" y="998560"/>
                <a:ext cx="738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1A5941C-9A24-B759-B4A7-A026445676C9}"/>
                  </a:ext>
                </a:extLst>
              </p14:cNvPr>
              <p14:cNvContentPartPr/>
              <p14:nvPr/>
            </p14:nvContentPartPr>
            <p14:xfrm>
              <a:off x="10241240" y="192880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1A5941C-9A24-B759-B4A7-A026445676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05240" y="1568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60BEB30-9158-B5A1-0226-55A3292C7307}"/>
                  </a:ext>
                </a:extLst>
              </p14:cNvPr>
              <p14:cNvContentPartPr/>
              <p14:nvPr/>
            </p14:nvContentPartPr>
            <p14:xfrm>
              <a:off x="11063840" y="2306080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60BEB30-9158-B5A1-0226-55A3292C73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27840" y="22700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3584E8-2C44-105E-2EFA-8E38C69D0AC6}"/>
                  </a:ext>
                </a:extLst>
              </p14:cNvPr>
              <p14:cNvContentPartPr/>
              <p14:nvPr/>
            </p14:nvContentPartPr>
            <p14:xfrm>
              <a:off x="9570560" y="4114720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3584E8-2C44-105E-2EFA-8E38C69D0A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34560" y="40787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C0761EE-3050-BA77-52B4-5BF108A07A3B}"/>
                  </a:ext>
                </a:extLst>
              </p14:cNvPr>
              <p14:cNvContentPartPr/>
              <p14:nvPr/>
            </p14:nvContentPartPr>
            <p14:xfrm>
              <a:off x="8493440" y="4826080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C0761EE-3050-BA77-52B4-5BF108A07A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57440" y="47900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A8113F3-E38D-04C9-6880-BE80B7609776}"/>
                  </a:ext>
                </a:extLst>
              </p14:cNvPr>
              <p14:cNvContentPartPr/>
              <p14:nvPr/>
            </p14:nvContentPartPr>
            <p14:xfrm>
              <a:off x="9417920" y="3058120"/>
              <a:ext cx="111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A8113F3-E38D-04C9-6880-BE80B760977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81920" y="3022120"/>
                <a:ext cx="82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FD41753-CFFB-67D3-799E-D831402CE338}"/>
                  </a:ext>
                </a:extLst>
              </p14:cNvPr>
              <p14:cNvContentPartPr/>
              <p14:nvPr/>
            </p14:nvContentPartPr>
            <p14:xfrm>
              <a:off x="10627160" y="2783440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FD41753-CFFB-67D3-799E-D831402CE3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91160" y="27474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92463D8-039A-FF29-549B-15E1518211D1}"/>
                  </a:ext>
                </a:extLst>
              </p14:cNvPr>
              <p14:cNvContentPartPr/>
              <p14:nvPr/>
            </p14:nvContentPartPr>
            <p14:xfrm>
              <a:off x="5791280" y="3322000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92463D8-039A-FF29-549B-15E1518211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55280" y="32860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5A3603B-25FA-CFBF-0818-0A7D533D6E73}"/>
                  </a:ext>
                </a:extLst>
              </p14:cNvPr>
              <p14:cNvContentPartPr/>
              <p14:nvPr/>
            </p14:nvContentPartPr>
            <p14:xfrm>
              <a:off x="6065240" y="2092960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5A3603B-25FA-CFBF-0818-0A7D533D6E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9240" y="20569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BAD2DDA-8CF9-2721-4FCD-A69BB045458A}"/>
                  </a:ext>
                </a:extLst>
              </p14:cNvPr>
              <p14:cNvContentPartPr/>
              <p14:nvPr/>
            </p14:nvContentPartPr>
            <p14:xfrm>
              <a:off x="6786680" y="1532440"/>
              <a:ext cx="2160" cy="2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BAD2DDA-8CF9-2721-4FCD-A69BB045458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43480" y="1496440"/>
                <a:ext cx="88128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1A26DD3-F690-3CD2-1372-926ED2D83A45}"/>
                  </a:ext>
                </a:extLst>
              </p14:cNvPr>
              <p14:cNvContentPartPr/>
              <p14:nvPr/>
            </p14:nvContentPartPr>
            <p14:xfrm>
              <a:off x="6715760" y="2377360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1A26DD3-F690-3CD2-1372-926ED2D83A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79760" y="23413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5E9EF4B-EBDD-8C4A-4686-357D7A527574}"/>
                  </a:ext>
                </a:extLst>
              </p14:cNvPr>
              <p14:cNvContentPartPr/>
              <p14:nvPr/>
            </p14:nvContentPartPr>
            <p14:xfrm>
              <a:off x="6278720" y="3301840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5E9EF4B-EBDD-8C4A-4686-357D7A5275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2720" y="32658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65793CB-8A1F-D9E5-D9BA-34725DE00B78}"/>
                  </a:ext>
                </a:extLst>
              </p14:cNvPr>
              <p14:cNvContentPartPr/>
              <p14:nvPr/>
            </p14:nvContentPartPr>
            <p14:xfrm>
              <a:off x="7477520" y="5496400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65793CB-8A1F-D9E5-D9BA-34725DE00B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1520" y="5460400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9" name="Group 3108">
            <a:extLst>
              <a:ext uri="{FF2B5EF4-FFF2-40B4-BE49-F238E27FC236}">
                <a16:creationId xmlns:a16="http://schemas.microsoft.com/office/drawing/2014/main" id="{7D0E202A-1208-8D24-303F-C367E77FDE62}"/>
              </a:ext>
            </a:extLst>
          </p:cNvPr>
          <p:cNvGrpSpPr/>
          <p:nvPr/>
        </p:nvGrpSpPr>
        <p:grpSpPr>
          <a:xfrm>
            <a:off x="9529880" y="4427920"/>
            <a:ext cx="1627920" cy="1434960"/>
            <a:chOff x="9529880" y="4427920"/>
            <a:chExt cx="1627920" cy="14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865DCB6-50D9-C74C-32E8-269B402330C6}"/>
                    </a:ext>
                  </a:extLst>
                </p14:cNvPr>
                <p14:cNvContentPartPr/>
                <p14:nvPr/>
              </p14:nvContentPartPr>
              <p14:xfrm>
                <a:off x="9529880" y="5862160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865DCB6-50D9-C74C-32E8-269B402330C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93880" y="58261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B25C82A-464A-D79E-AEB9-9C403FD40ADA}"/>
                    </a:ext>
                  </a:extLst>
                </p14:cNvPr>
                <p14:cNvContentPartPr/>
                <p14:nvPr/>
              </p14:nvContentPartPr>
              <p14:xfrm>
                <a:off x="9529880" y="4427920"/>
                <a:ext cx="1627920" cy="1434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B25C82A-464A-D79E-AEB9-9C403FD40A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93872" y="4391920"/>
                  <a:ext cx="1699576" cy="150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C50C8E3-BDA3-E962-C8AC-8D3508B9D085}"/>
                  </a:ext>
                </a:extLst>
              </p14:cNvPr>
              <p14:cNvContentPartPr/>
              <p14:nvPr/>
            </p14:nvContentPartPr>
            <p14:xfrm>
              <a:off x="8776400" y="4134880"/>
              <a:ext cx="21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C50C8E3-BDA3-E962-C8AC-8D3508B9D0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740400" y="4098880"/>
                <a:ext cx="73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5A1769C-3CB4-985B-E655-3865D95E8136}"/>
                  </a:ext>
                </a:extLst>
              </p14:cNvPr>
              <p14:cNvContentPartPr/>
              <p14:nvPr/>
            </p14:nvContentPartPr>
            <p14:xfrm>
              <a:off x="10464440" y="2995480"/>
              <a:ext cx="2160" cy="2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5A1769C-3CB4-985B-E655-3865D95E813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28440" y="2959480"/>
                <a:ext cx="738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FD5CB3E-96B8-18DB-06CB-4EDC5D167283}"/>
                  </a:ext>
                </a:extLst>
              </p14:cNvPr>
              <p14:cNvContentPartPr/>
              <p14:nvPr/>
            </p14:nvContentPartPr>
            <p14:xfrm>
              <a:off x="10972760" y="1885960"/>
              <a:ext cx="6480" cy="140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FD5CB3E-96B8-18DB-06CB-4EDC5D16728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936760" y="1849960"/>
                <a:ext cx="781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DAC4071-D580-138B-01FA-57FF89A8F074}"/>
                  </a:ext>
                </a:extLst>
              </p14:cNvPr>
              <p14:cNvContentPartPr/>
              <p14:nvPr/>
            </p14:nvContentPartPr>
            <p14:xfrm>
              <a:off x="9834800" y="1330480"/>
              <a:ext cx="36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DAC4071-D580-138B-01FA-57FF89A8F0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98800" y="12944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D02ED90-A8D7-293D-E3AF-CB257A3E39B5}"/>
                  </a:ext>
                </a:extLst>
              </p14:cNvPr>
              <p14:cNvContentPartPr/>
              <p14:nvPr/>
            </p14:nvContentPartPr>
            <p14:xfrm>
              <a:off x="11043680" y="853480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D02ED90-A8D7-293D-E3AF-CB257A3E39B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007680" y="8174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49205F6-6885-DD0D-7FFB-23E995300647}"/>
                  </a:ext>
                </a:extLst>
              </p14:cNvPr>
              <p14:cNvContentPartPr/>
              <p14:nvPr/>
            </p14:nvContentPartPr>
            <p14:xfrm>
              <a:off x="8961080" y="457120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49205F6-6885-DD0D-7FFB-23E9953006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25080" y="4211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9B6B1DA-B4A7-2528-D8EB-9670C55ABB58}"/>
                  </a:ext>
                </a:extLst>
              </p14:cNvPr>
              <p14:cNvContentPartPr/>
              <p14:nvPr/>
            </p14:nvContentPartPr>
            <p14:xfrm>
              <a:off x="8310560" y="964720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9B6B1DA-B4A7-2528-D8EB-9670C55ABB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74560" y="92872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63582F0-42C2-2C6E-5605-B2516724DF31}"/>
                  </a:ext>
                </a:extLst>
              </p14:cNvPr>
              <p14:cNvContentPartPr/>
              <p14:nvPr/>
            </p14:nvContentPartPr>
            <p14:xfrm>
              <a:off x="7670840" y="1412200"/>
              <a:ext cx="2160" cy="21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63582F0-42C2-2C6E-5605-B2516724DF3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27640" y="1369000"/>
                <a:ext cx="88128" cy="8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72" name="Ink 3071">
                <a:extLst>
                  <a:ext uri="{FF2B5EF4-FFF2-40B4-BE49-F238E27FC236}">
                    <a16:creationId xmlns:a16="http://schemas.microsoft.com/office/drawing/2014/main" id="{7AA8B65B-2171-29B1-FFA3-4CDE53AF5086}"/>
                  </a:ext>
                </a:extLst>
              </p14:cNvPr>
              <p14:cNvContentPartPr/>
              <p14:nvPr/>
            </p14:nvContentPartPr>
            <p14:xfrm>
              <a:off x="8036600" y="2204560"/>
              <a:ext cx="360" cy="360"/>
            </p14:xfrm>
          </p:contentPart>
        </mc:Choice>
        <mc:Fallback xmlns="">
          <p:pic>
            <p:nvPicPr>
              <p:cNvPr id="3072" name="Ink 3071">
                <a:extLst>
                  <a:ext uri="{FF2B5EF4-FFF2-40B4-BE49-F238E27FC236}">
                    <a16:creationId xmlns:a16="http://schemas.microsoft.com/office/drawing/2014/main" id="{7AA8B65B-2171-29B1-FFA3-4CDE53AF50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0600" y="21685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73" name="Ink 3072">
                <a:extLst>
                  <a:ext uri="{FF2B5EF4-FFF2-40B4-BE49-F238E27FC236}">
                    <a16:creationId xmlns:a16="http://schemas.microsoft.com/office/drawing/2014/main" id="{8AC05E2C-A760-DA1C-BBA2-A3113423A9C3}"/>
                  </a:ext>
                </a:extLst>
              </p14:cNvPr>
              <p14:cNvContentPartPr/>
              <p14:nvPr/>
            </p14:nvContentPartPr>
            <p14:xfrm>
              <a:off x="6898640" y="2448640"/>
              <a:ext cx="360" cy="360"/>
            </p14:xfrm>
          </p:contentPart>
        </mc:Choice>
        <mc:Fallback xmlns="">
          <p:pic>
            <p:nvPicPr>
              <p:cNvPr id="3073" name="Ink 3072">
                <a:extLst>
                  <a:ext uri="{FF2B5EF4-FFF2-40B4-BE49-F238E27FC236}">
                    <a16:creationId xmlns:a16="http://schemas.microsoft.com/office/drawing/2014/main" id="{8AC05E2C-A760-DA1C-BBA2-A3113423A9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62640" y="24126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75" name="Ink 3074">
                <a:extLst>
                  <a:ext uri="{FF2B5EF4-FFF2-40B4-BE49-F238E27FC236}">
                    <a16:creationId xmlns:a16="http://schemas.microsoft.com/office/drawing/2014/main" id="{3902C392-AB21-4D4C-A499-4EF7D25E9FDC}"/>
                  </a:ext>
                </a:extLst>
              </p14:cNvPr>
              <p14:cNvContentPartPr/>
              <p14:nvPr/>
            </p14:nvContentPartPr>
            <p14:xfrm>
              <a:off x="7345400" y="1858960"/>
              <a:ext cx="360" cy="360"/>
            </p14:xfrm>
          </p:contentPart>
        </mc:Choice>
        <mc:Fallback xmlns="">
          <p:pic>
            <p:nvPicPr>
              <p:cNvPr id="3075" name="Ink 3074">
                <a:extLst>
                  <a:ext uri="{FF2B5EF4-FFF2-40B4-BE49-F238E27FC236}">
                    <a16:creationId xmlns:a16="http://schemas.microsoft.com/office/drawing/2014/main" id="{3902C392-AB21-4D4C-A499-4EF7D25E9F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09400" y="18229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76" name="Ink 3075">
                <a:extLst>
                  <a:ext uri="{FF2B5EF4-FFF2-40B4-BE49-F238E27FC236}">
                    <a16:creationId xmlns:a16="http://schemas.microsoft.com/office/drawing/2014/main" id="{F755DCFC-B290-D008-6F60-5DEC2D11BE62}"/>
                  </a:ext>
                </a:extLst>
              </p14:cNvPr>
              <p14:cNvContentPartPr/>
              <p14:nvPr/>
            </p14:nvContentPartPr>
            <p14:xfrm>
              <a:off x="7691000" y="2103040"/>
              <a:ext cx="2160" cy="360"/>
            </p14:xfrm>
          </p:contentPart>
        </mc:Choice>
        <mc:Fallback xmlns="">
          <p:pic>
            <p:nvPicPr>
              <p:cNvPr id="3076" name="Ink 3075">
                <a:extLst>
                  <a:ext uri="{FF2B5EF4-FFF2-40B4-BE49-F238E27FC236}">
                    <a16:creationId xmlns:a16="http://schemas.microsoft.com/office/drawing/2014/main" id="{F755DCFC-B290-D008-6F60-5DEC2D11BE6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47800" y="2067040"/>
                <a:ext cx="88128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77" name="Ink 3076">
                <a:extLst>
                  <a:ext uri="{FF2B5EF4-FFF2-40B4-BE49-F238E27FC236}">
                    <a16:creationId xmlns:a16="http://schemas.microsoft.com/office/drawing/2014/main" id="{0FC82279-6A0B-CFDB-22FE-1687E5C149E2}"/>
                  </a:ext>
                </a:extLst>
              </p14:cNvPr>
              <p14:cNvContentPartPr/>
              <p14:nvPr/>
            </p14:nvContentPartPr>
            <p14:xfrm>
              <a:off x="9021920" y="2834560"/>
              <a:ext cx="360" cy="360"/>
            </p14:xfrm>
          </p:contentPart>
        </mc:Choice>
        <mc:Fallback xmlns="">
          <p:pic>
            <p:nvPicPr>
              <p:cNvPr id="3077" name="Ink 3076">
                <a:extLst>
                  <a:ext uri="{FF2B5EF4-FFF2-40B4-BE49-F238E27FC236}">
                    <a16:creationId xmlns:a16="http://schemas.microsoft.com/office/drawing/2014/main" id="{0FC82279-6A0B-CFDB-22FE-1687E5C149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85920" y="27985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078" name="Ink 3077">
                <a:extLst>
                  <a:ext uri="{FF2B5EF4-FFF2-40B4-BE49-F238E27FC236}">
                    <a16:creationId xmlns:a16="http://schemas.microsoft.com/office/drawing/2014/main" id="{DA37DFF1-A313-012C-3F54-27A7C884C877}"/>
                  </a:ext>
                </a:extLst>
              </p14:cNvPr>
              <p14:cNvContentPartPr/>
              <p14:nvPr/>
            </p14:nvContentPartPr>
            <p14:xfrm>
              <a:off x="8696480" y="3779560"/>
              <a:ext cx="360" cy="360"/>
            </p14:xfrm>
          </p:contentPart>
        </mc:Choice>
        <mc:Fallback xmlns="">
          <p:pic>
            <p:nvPicPr>
              <p:cNvPr id="3078" name="Ink 3077">
                <a:extLst>
                  <a:ext uri="{FF2B5EF4-FFF2-40B4-BE49-F238E27FC236}">
                    <a16:creationId xmlns:a16="http://schemas.microsoft.com/office/drawing/2014/main" id="{DA37DFF1-A313-012C-3F54-27A7C884C8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60480" y="37435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80" name="Ink 3079">
                <a:extLst>
                  <a:ext uri="{FF2B5EF4-FFF2-40B4-BE49-F238E27FC236}">
                    <a16:creationId xmlns:a16="http://schemas.microsoft.com/office/drawing/2014/main" id="{68809601-8332-85FE-7CDB-159D53189245}"/>
                  </a:ext>
                </a:extLst>
              </p14:cNvPr>
              <p14:cNvContentPartPr/>
              <p14:nvPr/>
            </p14:nvContentPartPr>
            <p14:xfrm>
              <a:off x="8177000" y="4084480"/>
              <a:ext cx="12240" cy="8280"/>
            </p14:xfrm>
          </p:contentPart>
        </mc:Choice>
        <mc:Fallback xmlns="">
          <p:pic>
            <p:nvPicPr>
              <p:cNvPr id="3080" name="Ink 3079">
                <a:extLst>
                  <a:ext uri="{FF2B5EF4-FFF2-40B4-BE49-F238E27FC236}">
                    <a16:creationId xmlns:a16="http://schemas.microsoft.com/office/drawing/2014/main" id="{68809601-8332-85FE-7CDB-159D5318924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41000" y="4048480"/>
                <a:ext cx="838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82" name="Ink 3081">
                <a:extLst>
                  <a:ext uri="{FF2B5EF4-FFF2-40B4-BE49-F238E27FC236}">
                    <a16:creationId xmlns:a16="http://schemas.microsoft.com/office/drawing/2014/main" id="{DEDA01E9-0920-E51E-7A41-1894DD2E59FC}"/>
                  </a:ext>
                </a:extLst>
              </p14:cNvPr>
              <p14:cNvContentPartPr/>
              <p14:nvPr/>
            </p14:nvContentPartPr>
            <p14:xfrm>
              <a:off x="7813040" y="4620880"/>
              <a:ext cx="3960" cy="2160"/>
            </p14:xfrm>
          </p:contentPart>
        </mc:Choice>
        <mc:Fallback xmlns="">
          <p:pic>
            <p:nvPicPr>
              <p:cNvPr id="3082" name="Ink 3081">
                <a:extLst>
                  <a:ext uri="{FF2B5EF4-FFF2-40B4-BE49-F238E27FC236}">
                    <a16:creationId xmlns:a16="http://schemas.microsoft.com/office/drawing/2014/main" id="{DEDA01E9-0920-E51E-7A41-1894DD2E59F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777040" y="4584880"/>
                <a:ext cx="756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84" name="Ink 3083">
                <a:extLst>
                  <a:ext uri="{FF2B5EF4-FFF2-40B4-BE49-F238E27FC236}">
                    <a16:creationId xmlns:a16="http://schemas.microsoft.com/office/drawing/2014/main" id="{E353B0D1-BD96-9AF3-F9A7-9843770852B3}"/>
                  </a:ext>
                </a:extLst>
              </p14:cNvPr>
              <p14:cNvContentPartPr/>
              <p14:nvPr/>
            </p14:nvContentPartPr>
            <p14:xfrm>
              <a:off x="10850720" y="2253880"/>
              <a:ext cx="360" cy="2160"/>
            </p14:xfrm>
          </p:contentPart>
        </mc:Choice>
        <mc:Fallback xmlns="">
          <p:pic>
            <p:nvPicPr>
              <p:cNvPr id="3084" name="Ink 3083">
                <a:extLst>
                  <a:ext uri="{FF2B5EF4-FFF2-40B4-BE49-F238E27FC236}">
                    <a16:creationId xmlns:a16="http://schemas.microsoft.com/office/drawing/2014/main" id="{E353B0D1-BD96-9AF3-F9A7-9843770852B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814720" y="2217880"/>
                <a:ext cx="72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90" name="Ink 3089">
                <a:extLst>
                  <a:ext uri="{FF2B5EF4-FFF2-40B4-BE49-F238E27FC236}">
                    <a16:creationId xmlns:a16="http://schemas.microsoft.com/office/drawing/2014/main" id="{953834F3-A941-D96A-C371-F3701712C390}"/>
                  </a:ext>
                </a:extLst>
              </p14:cNvPr>
              <p14:cNvContentPartPr/>
              <p14:nvPr/>
            </p14:nvContentPartPr>
            <p14:xfrm>
              <a:off x="9296240" y="1788040"/>
              <a:ext cx="360" cy="360"/>
            </p14:xfrm>
          </p:contentPart>
        </mc:Choice>
        <mc:Fallback xmlns="">
          <p:pic>
            <p:nvPicPr>
              <p:cNvPr id="3090" name="Ink 3089">
                <a:extLst>
                  <a:ext uri="{FF2B5EF4-FFF2-40B4-BE49-F238E27FC236}">
                    <a16:creationId xmlns:a16="http://schemas.microsoft.com/office/drawing/2014/main" id="{953834F3-A941-D96A-C371-F3701712C3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0240" y="17520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092" name="Ink 3091">
                <a:extLst>
                  <a:ext uri="{FF2B5EF4-FFF2-40B4-BE49-F238E27FC236}">
                    <a16:creationId xmlns:a16="http://schemas.microsoft.com/office/drawing/2014/main" id="{4AC4FAC8-454E-CEEE-72FB-6F30897E6112}"/>
                  </a:ext>
                </a:extLst>
              </p14:cNvPr>
              <p14:cNvContentPartPr/>
              <p14:nvPr/>
            </p14:nvContentPartPr>
            <p14:xfrm>
              <a:off x="9235040" y="1432360"/>
              <a:ext cx="360" cy="360"/>
            </p14:xfrm>
          </p:contentPart>
        </mc:Choice>
        <mc:Fallback xmlns="">
          <p:pic>
            <p:nvPicPr>
              <p:cNvPr id="3092" name="Ink 3091">
                <a:extLst>
                  <a:ext uri="{FF2B5EF4-FFF2-40B4-BE49-F238E27FC236}">
                    <a16:creationId xmlns:a16="http://schemas.microsoft.com/office/drawing/2014/main" id="{4AC4FAC8-454E-CEEE-72FB-6F30897E61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99040" y="139636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094" name="Ink 3093">
                <a:extLst>
                  <a:ext uri="{FF2B5EF4-FFF2-40B4-BE49-F238E27FC236}">
                    <a16:creationId xmlns:a16="http://schemas.microsoft.com/office/drawing/2014/main" id="{21C9E402-DFA1-3E0E-569A-3E946339C873}"/>
                  </a:ext>
                </a:extLst>
              </p14:cNvPr>
              <p14:cNvContentPartPr/>
              <p14:nvPr/>
            </p14:nvContentPartPr>
            <p14:xfrm>
              <a:off x="9610880" y="1300240"/>
              <a:ext cx="360" cy="360"/>
            </p14:xfrm>
          </p:contentPart>
        </mc:Choice>
        <mc:Fallback xmlns="">
          <p:pic>
            <p:nvPicPr>
              <p:cNvPr id="3094" name="Ink 3093">
                <a:extLst>
                  <a:ext uri="{FF2B5EF4-FFF2-40B4-BE49-F238E27FC236}">
                    <a16:creationId xmlns:a16="http://schemas.microsoft.com/office/drawing/2014/main" id="{21C9E402-DFA1-3E0E-569A-3E946339C8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74880" y="12642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096" name="Ink 3095">
                <a:extLst>
                  <a:ext uri="{FF2B5EF4-FFF2-40B4-BE49-F238E27FC236}">
                    <a16:creationId xmlns:a16="http://schemas.microsoft.com/office/drawing/2014/main" id="{C3225B2D-AB20-9F50-EFCF-BF12404C64AF}"/>
                  </a:ext>
                </a:extLst>
              </p14:cNvPr>
              <p14:cNvContentPartPr/>
              <p14:nvPr/>
            </p14:nvContentPartPr>
            <p14:xfrm>
              <a:off x="9732920" y="954640"/>
              <a:ext cx="360" cy="360"/>
            </p14:xfrm>
          </p:contentPart>
        </mc:Choice>
        <mc:Fallback xmlns="">
          <p:pic>
            <p:nvPicPr>
              <p:cNvPr id="3096" name="Ink 3095">
                <a:extLst>
                  <a:ext uri="{FF2B5EF4-FFF2-40B4-BE49-F238E27FC236}">
                    <a16:creationId xmlns:a16="http://schemas.microsoft.com/office/drawing/2014/main" id="{C3225B2D-AB20-9F50-EFCF-BF12404C64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96920" y="9186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107" name="Ink 3106">
                <a:extLst>
                  <a:ext uri="{FF2B5EF4-FFF2-40B4-BE49-F238E27FC236}">
                    <a16:creationId xmlns:a16="http://schemas.microsoft.com/office/drawing/2014/main" id="{520439F5-341F-7BCD-5D13-2C5E55CEB209}"/>
                  </a:ext>
                </a:extLst>
              </p14:cNvPr>
              <p14:cNvContentPartPr/>
              <p14:nvPr/>
            </p14:nvContentPartPr>
            <p14:xfrm>
              <a:off x="10109120" y="873640"/>
              <a:ext cx="41400" cy="24480"/>
            </p14:xfrm>
          </p:contentPart>
        </mc:Choice>
        <mc:Fallback xmlns="">
          <p:pic>
            <p:nvPicPr>
              <p:cNvPr id="3107" name="Ink 3106">
                <a:extLst>
                  <a:ext uri="{FF2B5EF4-FFF2-40B4-BE49-F238E27FC236}">
                    <a16:creationId xmlns:a16="http://schemas.microsoft.com/office/drawing/2014/main" id="{520439F5-341F-7BCD-5D13-2C5E55CEB20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073120" y="837103"/>
                <a:ext cx="113040" cy="97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108" name="Ink 3107">
                <a:extLst>
                  <a:ext uri="{FF2B5EF4-FFF2-40B4-BE49-F238E27FC236}">
                    <a16:creationId xmlns:a16="http://schemas.microsoft.com/office/drawing/2014/main" id="{6A55D277-B156-96AE-026D-2356B85F13FF}"/>
                  </a:ext>
                </a:extLst>
              </p14:cNvPr>
              <p14:cNvContentPartPr/>
              <p14:nvPr/>
            </p14:nvContentPartPr>
            <p14:xfrm>
              <a:off x="10017680" y="629920"/>
              <a:ext cx="360" cy="360"/>
            </p14:xfrm>
          </p:contentPart>
        </mc:Choice>
        <mc:Fallback xmlns="">
          <p:pic>
            <p:nvPicPr>
              <p:cNvPr id="3108" name="Ink 3107">
                <a:extLst>
                  <a:ext uri="{FF2B5EF4-FFF2-40B4-BE49-F238E27FC236}">
                    <a16:creationId xmlns:a16="http://schemas.microsoft.com/office/drawing/2014/main" id="{6A55D277-B156-96AE-026D-2356B85F13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1680" y="593920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536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6 L 4.58333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6 C 4.58333E-6 0.0331 0.02695 0.05995 0.06002 0.05995 C 0.09895 0.05995 0.11302 0.03009 0.11901 0.01203 L 0.125 -0.01204 C 0.13099 -0.0301 0.14596 -0.05996 0.18997 -0.05996 C 0.21796 -0.05996 0.25 -0.03311 0.25 3.7037E-6 C 0.25 0.0331 0.21796 0.05995 0.18997 0.05995 C 0.14596 0.05995 0.13099 0.03009 0.125 0.01203 L 0.11901 -0.01204 C 0.11302 -0.0301 0.09895 -0.05996 0.06002 -0.05996 C 0.02695 -0.05996 4.58333E-6 -0.03311 4.58333E-6 3.7037E-6 Z " pathEditMode="relative" rAng="0" ptsTypes="AAAAAAAAA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97A3F-C889-5E13-8C3B-4AE99A258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DFAD-C93A-4AE0-9148-D39E341EA37F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163EB8-8E75-9782-99B5-3AEF63DC6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04709-11F1-79E0-940D-1255EFA5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4E929-D992-7403-9ECF-1C0B20B09DFA}"/>
              </a:ext>
            </a:extLst>
          </p:cNvPr>
          <p:cNvSpPr txBox="1"/>
          <p:nvPr/>
        </p:nvSpPr>
        <p:spPr>
          <a:xfrm>
            <a:off x="550863" y="813546"/>
            <a:ext cx="8528050" cy="1077218"/>
          </a:xfrm>
          <a:custGeom>
            <a:avLst/>
            <a:gdLst>
              <a:gd name="connsiteX0" fmla="*/ 0 w 8528050"/>
              <a:gd name="connsiteY0" fmla="*/ 0 h 1077218"/>
              <a:gd name="connsiteX1" fmla="*/ 312695 w 8528050"/>
              <a:gd name="connsiteY1" fmla="*/ 0 h 1077218"/>
              <a:gd name="connsiteX2" fmla="*/ 881232 w 8528050"/>
              <a:gd name="connsiteY2" fmla="*/ 0 h 1077218"/>
              <a:gd name="connsiteX3" fmla="*/ 1535049 w 8528050"/>
              <a:gd name="connsiteY3" fmla="*/ 0 h 1077218"/>
              <a:gd name="connsiteX4" fmla="*/ 2103586 w 8528050"/>
              <a:gd name="connsiteY4" fmla="*/ 0 h 1077218"/>
              <a:gd name="connsiteX5" fmla="*/ 2586842 w 8528050"/>
              <a:gd name="connsiteY5" fmla="*/ 0 h 1077218"/>
              <a:gd name="connsiteX6" fmla="*/ 3240659 w 8528050"/>
              <a:gd name="connsiteY6" fmla="*/ 0 h 1077218"/>
              <a:gd name="connsiteX7" fmla="*/ 3809196 w 8528050"/>
              <a:gd name="connsiteY7" fmla="*/ 0 h 1077218"/>
              <a:gd name="connsiteX8" fmla="*/ 4463013 w 8528050"/>
              <a:gd name="connsiteY8" fmla="*/ 0 h 1077218"/>
              <a:gd name="connsiteX9" fmla="*/ 4860988 w 8528050"/>
              <a:gd name="connsiteY9" fmla="*/ 0 h 1077218"/>
              <a:gd name="connsiteX10" fmla="*/ 5344245 w 8528050"/>
              <a:gd name="connsiteY10" fmla="*/ 0 h 1077218"/>
              <a:gd name="connsiteX11" fmla="*/ 5912781 w 8528050"/>
              <a:gd name="connsiteY11" fmla="*/ 0 h 1077218"/>
              <a:gd name="connsiteX12" fmla="*/ 6310757 w 8528050"/>
              <a:gd name="connsiteY12" fmla="*/ 0 h 1077218"/>
              <a:gd name="connsiteX13" fmla="*/ 6708733 w 8528050"/>
              <a:gd name="connsiteY13" fmla="*/ 0 h 1077218"/>
              <a:gd name="connsiteX14" fmla="*/ 7447830 w 8528050"/>
              <a:gd name="connsiteY14" fmla="*/ 0 h 1077218"/>
              <a:gd name="connsiteX15" fmla="*/ 7845806 w 8528050"/>
              <a:gd name="connsiteY15" fmla="*/ 0 h 1077218"/>
              <a:gd name="connsiteX16" fmla="*/ 8528050 w 8528050"/>
              <a:gd name="connsiteY16" fmla="*/ 0 h 1077218"/>
              <a:gd name="connsiteX17" fmla="*/ 8528050 w 8528050"/>
              <a:gd name="connsiteY17" fmla="*/ 506292 h 1077218"/>
              <a:gd name="connsiteX18" fmla="*/ 8528050 w 8528050"/>
              <a:gd name="connsiteY18" fmla="*/ 1077218 h 1077218"/>
              <a:gd name="connsiteX19" fmla="*/ 7874233 w 8528050"/>
              <a:gd name="connsiteY19" fmla="*/ 1077218 h 1077218"/>
              <a:gd name="connsiteX20" fmla="*/ 7476257 w 8528050"/>
              <a:gd name="connsiteY20" fmla="*/ 1077218 h 1077218"/>
              <a:gd name="connsiteX21" fmla="*/ 7078282 w 8528050"/>
              <a:gd name="connsiteY21" fmla="*/ 1077218 h 1077218"/>
              <a:gd name="connsiteX22" fmla="*/ 6509745 w 8528050"/>
              <a:gd name="connsiteY22" fmla="*/ 1077218 h 1077218"/>
              <a:gd name="connsiteX23" fmla="*/ 6197050 w 8528050"/>
              <a:gd name="connsiteY23" fmla="*/ 1077218 h 1077218"/>
              <a:gd name="connsiteX24" fmla="*/ 5884355 w 8528050"/>
              <a:gd name="connsiteY24" fmla="*/ 1077218 h 1077218"/>
              <a:gd name="connsiteX25" fmla="*/ 5145257 w 8528050"/>
              <a:gd name="connsiteY25" fmla="*/ 1077218 h 1077218"/>
              <a:gd name="connsiteX26" fmla="*/ 4832562 w 8528050"/>
              <a:gd name="connsiteY26" fmla="*/ 1077218 h 1077218"/>
              <a:gd name="connsiteX27" fmla="*/ 4434586 w 8528050"/>
              <a:gd name="connsiteY27" fmla="*/ 1077218 h 1077218"/>
              <a:gd name="connsiteX28" fmla="*/ 3780769 w 8528050"/>
              <a:gd name="connsiteY28" fmla="*/ 1077218 h 1077218"/>
              <a:gd name="connsiteX29" fmla="*/ 3041671 w 8528050"/>
              <a:gd name="connsiteY29" fmla="*/ 1077218 h 1077218"/>
              <a:gd name="connsiteX30" fmla="*/ 2387854 w 8528050"/>
              <a:gd name="connsiteY30" fmla="*/ 1077218 h 1077218"/>
              <a:gd name="connsiteX31" fmla="*/ 1734037 w 8528050"/>
              <a:gd name="connsiteY31" fmla="*/ 1077218 h 1077218"/>
              <a:gd name="connsiteX32" fmla="*/ 1336061 w 8528050"/>
              <a:gd name="connsiteY32" fmla="*/ 1077218 h 1077218"/>
              <a:gd name="connsiteX33" fmla="*/ 852805 w 8528050"/>
              <a:gd name="connsiteY33" fmla="*/ 1077218 h 1077218"/>
              <a:gd name="connsiteX34" fmla="*/ 0 w 8528050"/>
              <a:gd name="connsiteY34" fmla="*/ 1077218 h 1077218"/>
              <a:gd name="connsiteX35" fmla="*/ 0 w 8528050"/>
              <a:gd name="connsiteY35" fmla="*/ 517065 h 1077218"/>
              <a:gd name="connsiteX36" fmla="*/ 0 w 8528050"/>
              <a:gd name="connsiteY36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528050" h="1077218" extrusionOk="0">
                <a:moveTo>
                  <a:pt x="0" y="0"/>
                </a:moveTo>
                <a:cubicBezTo>
                  <a:pt x="68628" y="-25415"/>
                  <a:pt x="172032" y="17278"/>
                  <a:pt x="312695" y="0"/>
                </a:cubicBezTo>
                <a:cubicBezTo>
                  <a:pt x="453358" y="-17278"/>
                  <a:pt x="604444" y="333"/>
                  <a:pt x="881232" y="0"/>
                </a:cubicBezTo>
                <a:cubicBezTo>
                  <a:pt x="1158020" y="-333"/>
                  <a:pt x="1324280" y="71861"/>
                  <a:pt x="1535049" y="0"/>
                </a:cubicBezTo>
                <a:cubicBezTo>
                  <a:pt x="1745818" y="-71861"/>
                  <a:pt x="1963123" y="60005"/>
                  <a:pt x="2103586" y="0"/>
                </a:cubicBezTo>
                <a:cubicBezTo>
                  <a:pt x="2244049" y="-60005"/>
                  <a:pt x="2356996" y="38264"/>
                  <a:pt x="2586842" y="0"/>
                </a:cubicBezTo>
                <a:cubicBezTo>
                  <a:pt x="2816688" y="-38264"/>
                  <a:pt x="2971382" y="40054"/>
                  <a:pt x="3240659" y="0"/>
                </a:cubicBezTo>
                <a:cubicBezTo>
                  <a:pt x="3509936" y="-40054"/>
                  <a:pt x="3642873" y="28740"/>
                  <a:pt x="3809196" y="0"/>
                </a:cubicBezTo>
                <a:cubicBezTo>
                  <a:pt x="3975519" y="-28740"/>
                  <a:pt x="4188463" y="31316"/>
                  <a:pt x="4463013" y="0"/>
                </a:cubicBezTo>
                <a:cubicBezTo>
                  <a:pt x="4737563" y="-31316"/>
                  <a:pt x="4774935" y="40409"/>
                  <a:pt x="4860988" y="0"/>
                </a:cubicBezTo>
                <a:cubicBezTo>
                  <a:pt x="4947041" y="-40409"/>
                  <a:pt x="5160209" y="18596"/>
                  <a:pt x="5344245" y="0"/>
                </a:cubicBezTo>
                <a:cubicBezTo>
                  <a:pt x="5528281" y="-18596"/>
                  <a:pt x="5658172" y="31882"/>
                  <a:pt x="5912781" y="0"/>
                </a:cubicBezTo>
                <a:cubicBezTo>
                  <a:pt x="6167390" y="-31882"/>
                  <a:pt x="6213733" y="14280"/>
                  <a:pt x="6310757" y="0"/>
                </a:cubicBezTo>
                <a:cubicBezTo>
                  <a:pt x="6407781" y="-14280"/>
                  <a:pt x="6603825" y="4404"/>
                  <a:pt x="6708733" y="0"/>
                </a:cubicBezTo>
                <a:cubicBezTo>
                  <a:pt x="6813641" y="-4404"/>
                  <a:pt x="7127643" y="63770"/>
                  <a:pt x="7447830" y="0"/>
                </a:cubicBezTo>
                <a:cubicBezTo>
                  <a:pt x="7768017" y="-63770"/>
                  <a:pt x="7703938" y="30901"/>
                  <a:pt x="7845806" y="0"/>
                </a:cubicBezTo>
                <a:cubicBezTo>
                  <a:pt x="7987674" y="-30901"/>
                  <a:pt x="8319869" y="30952"/>
                  <a:pt x="8528050" y="0"/>
                </a:cubicBezTo>
                <a:cubicBezTo>
                  <a:pt x="8559475" y="184584"/>
                  <a:pt x="8512438" y="264247"/>
                  <a:pt x="8528050" y="506292"/>
                </a:cubicBezTo>
                <a:cubicBezTo>
                  <a:pt x="8543662" y="748337"/>
                  <a:pt x="8485087" y="861227"/>
                  <a:pt x="8528050" y="1077218"/>
                </a:cubicBezTo>
                <a:cubicBezTo>
                  <a:pt x="8318642" y="1110149"/>
                  <a:pt x="8044932" y="1042413"/>
                  <a:pt x="7874233" y="1077218"/>
                </a:cubicBezTo>
                <a:cubicBezTo>
                  <a:pt x="7703534" y="1112023"/>
                  <a:pt x="7672525" y="1055095"/>
                  <a:pt x="7476257" y="1077218"/>
                </a:cubicBezTo>
                <a:cubicBezTo>
                  <a:pt x="7279989" y="1099341"/>
                  <a:pt x="7208744" y="1072856"/>
                  <a:pt x="7078282" y="1077218"/>
                </a:cubicBezTo>
                <a:cubicBezTo>
                  <a:pt x="6947821" y="1081580"/>
                  <a:pt x="6791964" y="1070534"/>
                  <a:pt x="6509745" y="1077218"/>
                </a:cubicBezTo>
                <a:cubicBezTo>
                  <a:pt x="6227526" y="1083902"/>
                  <a:pt x="6280453" y="1045681"/>
                  <a:pt x="6197050" y="1077218"/>
                </a:cubicBezTo>
                <a:cubicBezTo>
                  <a:pt x="6113647" y="1108755"/>
                  <a:pt x="5969303" y="1046091"/>
                  <a:pt x="5884355" y="1077218"/>
                </a:cubicBezTo>
                <a:cubicBezTo>
                  <a:pt x="5799407" y="1108345"/>
                  <a:pt x="5329278" y="1044293"/>
                  <a:pt x="5145257" y="1077218"/>
                </a:cubicBezTo>
                <a:cubicBezTo>
                  <a:pt x="4961236" y="1110143"/>
                  <a:pt x="4907278" y="1047608"/>
                  <a:pt x="4832562" y="1077218"/>
                </a:cubicBezTo>
                <a:cubicBezTo>
                  <a:pt x="4757847" y="1106828"/>
                  <a:pt x="4575521" y="1054334"/>
                  <a:pt x="4434586" y="1077218"/>
                </a:cubicBezTo>
                <a:cubicBezTo>
                  <a:pt x="4293651" y="1100102"/>
                  <a:pt x="3969242" y="1061688"/>
                  <a:pt x="3780769" y="1077218"/>
                </a:cubicBezTo>
                <a:cubicBezTo>
                  <a:pt x="3592296" y="1092748"/>
                  <a:pt x="3192163" y="994964"/>
                  <a:pt x="3041671" y="1077218"/>
                </a:cubicBezTo>
                <a:cubicBezTo>
                  <a:pt x="2891179" y="1159472"/>
                  <a:pt x="2683561" y="1051465"/>
                  <a:pt x="2387854" y="1077218"/>
                </a:cubicBezTo>
                <a:cubicBezTo>
                  <a:pt x="2092147" y="1102971"/>
                  <a:pt x="1981622" y="1039441"/>
                  <a:pt x="1734037" y="1077218"/>
                </a:cubicBezTo>
                <a:cubicBezTo>
                  <a:pt x="1486452" y="1114995"/>
                  <a:pt x="1524868" y="1072489"/>
                  <a:pt x="1336061" y="1077218"/>
                </a:cubicBezTo>
                <a:cubicBezTo>
                  <a:pt x="1147254" y="1081947"/>
                  <a:pt x="1035522" y="1033138"/>
                  <a:pt x="852805" y="1077218"/>
                </a:cubicBezTo>
                <a:cubicBezTo>
                  <a:pt x="670088" y="1121298"/>
                  <a:pt x="329241" y="1051975"/>
                  <a:pt x="0" y="1077218"/>
                </a:cubicBezTo>
                <a:cubicBezTo>
                  <a:pt x="-3873" y="897082"/>
                  <a:pt x="8594" y="645474"/>
                  <a:pt x="0" y="517065"/>
                </a:cubicBezTo>
                <a:cubicBezTo>
                  <a:pt x="-8594" y="388656"/>
                  <a:pt x="25611" y="20725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12566860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So, a line can move </a:t>
            </a:r>
            <a:r>
              <a:rPr lang="en-US" sz="3200" b="1" dirty="0">
                <a:solidFill>
                  <a:srgbClr val="FFFF00"/>
                </a:solidFill>
              </a:rPr>
              <a:t>UP/DOWN </a:t>
            </a:r>
            <a:r>
              <a:rPr lang="en-US" sz="3200" dirty="0"/>
              <a:t>, </a:t>
            </a:r>
            <a:r>
              <a:rPr lang="en-US" sz="3200" b="1" dirty="0">
                <a:solidFill>
                  <a:srgbClr val="FFFF00"/>
                </a:solidFill>
              </a:rPr>
              <a:t>Right/Left </a:t>
            </a:r>
            <a:r>
              <a:rPr lang="en-US" sz="3200" dirty="0"/>
              <a:t>or a </a:t>
            </a:r>
            <a:r>
              <a:rPr lang="en-US" sz="3200" b="1" dirty="0">
                <a:solidFill>
                  <a:srgbClr val="FFFF00"/>
                </a:solidFill>
              </a:rPr>
              <a:t>mix</a:t>
            </a:r>
            <a:r>
              <a:rPr lang="en-US" sz="3200" dirty="0"/>
              <a:t> of the two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D88848-EE56-5B46-F8EC-779424118712}"/>
                  </a:ext>
                </a:extLst>
              </p:cNvPr>
              <p:cNvSpPr txBox="1"/>
              <p:nvPr/>
            </p:nvSpPr>
            <p:spPr>
              <a:xfrm>
                <a:off x="886765" y="2225421"/>
                <a:ext cx="8528050" cy="1077218"/>
              </a:xfrm>
              <a:custGeom>
                <a:avLst/>
                <a:gdLst>
                  <a:gd name="connsiteX0" fmla="*/ 0 w 8528050"/>
                  <a:gd name="connsiteY0" fmla="*/ 0 h 1077218"/>
                  <a:gd name="connsiteX1" fmla="*/ 312695 w 8528050"/>
                  <a:gd name="connsiteY1" fmla="*/ 0 h 1077218"/>
                  <a:gd name="connsiteX2" fmla="*/ 881232 w 8528050"/>
                  <a:gd name="connsiteY2" fmla="*/ 0 h 1077218"/>
                  <a:gd name="connsiteX3" fmla="*/ 1535049 w 8528050"/>
                  <a:gd name="connsiteY3" fmla="*/ 0 h 1077218"/>
                  <a:gd name="connsiteX4" fmla="*/ 2103586 w 8528050"/>
                  <a:gd name="connsiteY4" fmla="*/ 0 h 1077218"/>
                  <a:gd name="connsiteX5" fmla="*/ 2586842 w 8528050"/>
                  <a:gd name="connsiteY5" fmla="*/ 0 h 1077218"/>
                  <a:gd name="connsiteX6" fmla="*/ 3240659 w 8528050"/>
                  <a:gd name="connsiteY6" fmla="*/ 0 h 1077218"/>
                  <a:gd name="connsiteX7" fmla="*/ 3809196 w 8528050"/>
                  <a:gd name="connsiteY7" fmla="*/ 0 h 1077218"/>
                  <a:gd name="connsiteX8" fmla="*/ 4463013 w 8528050"/>
                  <a:gd name="connsiteY8" fmla="*/ 0 h 1077218"/>
                  <a:gd name="connsiteX9" fmla="*/ 4860988 w 8528050"/>
                  <a:gd name="connsiteY9" fmla="*/ 0 h 1077218"/>
                  <a:gd name="connsiteX10" fmla="*/ 5344245 w 8528050"/>
                  <a:gd name="connsiteY10" fmla="*/ 0 h 1077218"/>
                  <a:gd name="connsiteX11" fmla="*/ 5912781 w 8528050"/>
                  <a:gd name="connsiteY11" fmla="*/ 0 h 1077218"/>
                  <a:gd name="connsiteX12" fmla="*/ 6310757 w 8528050"/>
                  <a:gd name="connsiteY12" fmla="*/ 0 h 1077218"/>
                  <a:gd name="connsiteX13" fmla="*/ 6708733 w 8528050"/>
                  <a:gd name="connsiteY13" fmla="*/ 0 h 1077218"/>
                  <a:gd name="connsiteX14" fmla="*/ 7447830 w 8528050"/>
                  <a:gd name="connsiteY14" fmla="*/ 0 h 1077218"/>
                  <a:gd name="connsiteX15" fmla="*/ 7845806 w 8528050"/>
                  <a:gd name="connsiteY15" fmla="*/ 0 h 1077218"/>
                  <a:gd name="connsiteX16" fmla="*/ 8528050 w 8528050"/>
                  <a:gd name="connsiteY16" fmla="*/ 0 h 1077218"/>
                  <a:gd name="connsiteX17" fmla="*/ 8528050 w 8528050"/>
                  <a:gd name="connsiteY17" fmla="*/ 506292 h 1077218"/>
                  <a:gd name="connsiteX18" fmla="*/ 8528050 w 8528050"/>
                  <a:gd name="connsiteY18" fmla="*/ 1077218 h 1077218"/>
                  <a:gd name="connsiteX19" fmla="*/ 7874233 w 8528050"/>
                  <a:gd name="connsiteY19" fmla="*/ 1077218 h 1077218"/>
                  <a:gd name="connsiteX20" fmla="*/ 7476257 w 8528050"/>
                  <a:gd name="connsiteY20" fmla="*/ 1077218 h 1077218"/>
                  <a:gd name="connsiteX21" fmla="*/ 7078282 w 8528050"/>
                  <a:gd name="connsiteY21" fmla="*/ 1077218 h 1077218"/>
                  <a:gd name="connsiteX22" fmla="*/ 6509745 w 8528050"/>
                  <a:gd name="connsiteY22" fmla="*/ 1077218 h 1077218"/>
                  <a:gd name="connsiteX23" fmla="*/ 6197050 w 8528050"/>
                  <a:gd name="connsiteY23" fmla="*/ 1077218 h 1077218"/>
                  <a:gd name="connsiteX24" fmla="*/ 5884355 w 8528050"/>
                  <a:gd name="connsiteY24" fmla="*/ 1077218 h 1077218"/>
                  <a:gd name="connsiteX25" fmla="*/ 5145257 w 8528050"/>
                  <a:gd name="connsiteY25" fmla="*/ 1077218 h 1077218"/>
                  <a:gd name="connsiteX26" fmla="*/ 4832562 w 8528050"/>
                  <a:gd name="connsiteY26" fmla="*/ 1077218 h 1077218"/>
                  <a:gd name="connsiteX27" fmla="*/ 4434586 w 8528050"/>
                  <a:gd name="connsiteY27" fmla="*/ 1077218 h 1077218"/>
                  <a:gd name="connsiteX28" fmla="*/ 3780769 w 8528050"/>
                  <a:gd name="connsiteY28" fmla="*/ 1077218 h 1077218"/>
                  <a:gd name="connsiteX29" fmla="*/ 3041671 w 8528050"/>
                  <a:gd name="connsiteY29" fmla="*/ 1077218 h 1077218"/>
                  <a:gd name="connsiteX30" fmla="*/ 2387854 w 8528050"/>
                  <a:gd name="connsiteY30" fmla="*/ 1077218 h 1077218"/>
                  <a:gd name="connsiteX31" fmla="*/ 1734037 w 8528050"/>
                  <a:gd name="connsiteY31" fmla="*/ 1077218 h 1077218"/>
                  <a:gd name="connsiteX32" fmla="*/ 1336061 w 8528050"/>
                  <a:gd name="connsiteY32" fmla="*/ 1077218 h 1077218"/>
                  <a:gd name="connsiteX33" fmla="*/ 852805 w 8528050"/>
                  <a:gd name="connsiteY33" fmla="*/ 1077218 h 1077218"/>
                  <a:gd name="connsiteX34" fmla="*/ 0 w 8528050"/>
                  <a:gd name="connsiteY34" fmla="*/ 1077218 h 1077218"/>
                  <a:gd name="connsiteX35" fmla="*/ 0 w 8528050"/>
                  <a:gd name="connsiteY35" fmla="*/ 517065 h 1077218"/>
                  <a:gd name="connsiteX36" fmla="*/ 0 w 8528050"/>
                  <a:gd name="connsiteY36" fmla="*/ 0 h 107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8528050" h="1077218" extrusionOk="0">
                    <a:moveTo>
                      <a:pt x="0" y="0"/>
                    </a:moveTo>
                    <a:cubicBezTo>
                      <a:pt x="68628" y="-25415"/>
                      <a:pt x="172032" y="17278"/>
                      <a:pt x="312695" y="0"/>
                    </a:cubicBezTo>
                    <a:cubicBezTo>
                      <a:pt x="453358" y="-17278"/>
                      <a:pt x="604444" y="333"/>
                      <a:pt x="881232" y="0"/>
                    </a:cubicBezTo>
                    <a:cubicBezTo>
                      <a:pt x="1158020" y="-333"/>
                      <a:pt x="1324280" y="71861"/>
                      <a:pt x="1535049" y="0"/>
                    </a:cubicBezTo>
                    <a:cubicBezTo>
                      <a:pt x="1745818" y="-71861"/>
                      <a:pt x="1963123" y="60005"/>
                      <a:pt x="2103586" y="0"/>
                    </a:cubicBezTo>
                    <a:cubicBezTo>
                      <a:pt x="2244049" y="-60005"/>
                      <a:pt x="2356996" y="38264"/>
                      <a:pt x="2586842" y="0"/>
                    </a:cubicBezTo>
                    <a:cubicBezTo>
                      <a:pt x="2816688" y="-38264"/>
                      <a:pt x="2971382" y="40054"/>
                      <a:pt x="3240659" y="0"/>
                    </a:cubicBezTo>
                    <a:cubicBezTo>
                      <a:pt x="3509936" y="-40054"/>
                      <a:pt x="3642873" y="28740"/>
                      <a:pt x="3809196" y="0"/>
                    </a:cubicBezTo>
                    <a:cubicBezTo>
                      <a:pt x="3975519" y="-28740"/>
                      <a:pt x="4188463" y="31316"/>
                      <a:pt x="4463013" y="0"/>
                    </a:cubicBezTo>
                    <a:cubicBezTo>
                      <a:pt x="4737563" y="-31316"/>
                      <a:pt x="4774935" y="40409"/>
                      <a:pt x="4860988" y="0"/>
                    </a:cubicBezTo>
                    <a:cubicBezTo>
                      <a:pt x="4947041" y="-40409"/>
                      <a:pt x="5160209" y="18596"/>
                      <a:pt x="5344245" y="0"/>
                    </a:cubicBezTo>
                    <a:cubicBezTo>
                      <a:pt x="5528281" y="-18596"/>
                      <a:pt x="5658172" y="31882"/>
                      <a:pt x="5912781" y="0"/>
                    </a:cubicBezTo>
                    <a:cubicBezTo>
                      <a:pt x="6167390" y="-31882"/>
                      <a:pt x="6213733" y="14280"/>
                      <a:pt x="6310757" y="0"/>
                    </a:cubicBezTo>
                    <a:cubicBezTo>
                      <a:pt x="6407781" y="-14280"/>
                      <a:pt x="6603825" y="4404"/>
                      <a:pt x="6708733" y="0"/>
                    </a:cubicBezTo>
                    <a:cubicBezTo>
                      <a:pt x="6813641" y="-4404"/>
                      <a:pt x="7127643" y="63770"/>
                      <a:pt x="7447830" y="0"/>
                    </a:cubicBezTo>
                    <a:cubicBezTo>
                      <a:pt x="7768017" y="-63770"/>
                      <a:pt x="7703938" y="30901"/>
                      <a:pt x="7845806" y="0"/>
                    </a:cubicBezTo>
                    <a:cubicBezTo>
                      <a:pt x="7987674" y="-30901"/>
                      <a:pt x="8319869" y="30952"/>
                      <a:pt x="8528050" y="0"/>
                    </a:cubicBezTo>
                    <a:cubicBezTo>
                      <a:pt x="8559475" y="184584"/>
                      <a:pt x="8512438" y="264247"/>
                      <a:pt x="8528050" y="506292"/>
                    </a:cubicBezTo>
                    <a:cubicBezTo>
                      <a:pt x="8543662" y="748337"/>
                      <a:pt x="8485087" y="861227"/>
                      <a:pt x="8528050" y="1077218"/>
                    </a:cubicBezTo>
                    <a:cubicBezTo>
                      <a:pt x="8318642" y="1110149"/>
                      <a:pt x="8044932" y="1042413"/>
                      <a:pt x="7874233" y="1077218"/>
                    </a:cubicBezTo>
                    <a:cubicBezTo>
                      <a:pt x="7703534" y="1112023"/>
                      <a:pt x="7672525" y="1055095"/>
                      <a:pt x="7476257" y="1077218"/>
                    </a:cubicBezTo>
                    <a:cubicBezTo>
                      <a:pt x="7279989" y="1099341"/>
                      <a:pt x="7208744" y="1072856"/>
                      <a:pt x="7078282" y="1077218"/>
                    </a:cubicBezTo>
                    <a:cubicBezTo>
                      <a:pt x="6947821" y="1081580"/>
                      <a:pt x="6791964" y="1070534"/>
                      <a:pt x="6509745" y="1077218"/>
                    </a:cubicBezTo>
                    <a:cubicBezTo>
                      <a:pt x="6227526" y="1083902"/>
                      <a:pt x="6280453" y="1045681"/>
                      <a:pt x="6197050" y="1077218"/>
                    </a:cubicBezTo>
                    <a:cubicBezTo>
                      <a:pt x="6113647" y="1108755"/>
                      <a:pt x="5969303" y="1046091"/>
                      <a:pt x="5884355" y="1077218"/>
                    </a:cubicBezTo>
                    <a:cubicBezTo>
                      <a:pt x="5799407" y="1108345"/>
                      <a:pt x="5329278" y="1044293"/>
                      <a:pt x="5145257" y="1077218"/>
                    </a:cubicBezTo>
                    <a:cubicBezTo>
                      <a:pt x="4961236" y="1110143"/>
                      <a:pt x="4907278" y="1047608"/>
                      <a:pt x="4832562" y="1077218"/>
                    </a:cubicBezTo>
                    <a:cubicBezTo>
                      <a:pt x="4757847" y="1106828"/>
                      <a:pt x="4575521" y="1054334"/>
                      <a:pt x="4434586" y="1077218"/>
                    </a:cubicBezTo>
                    <a:cubicBezTo>
                      <a:pt x="4293651" y="1100102"/>
                      <a:pt x="3969242" y="1061688"/>
                      <a:pt x="3780769" y="1077218"/>
                    </a:cubicBezTo>
                    <a:cubicBezTo>
                      <a:pt x="3592296" y="1092748"/>
                      <a:pt x="3192163" y="994964"/>
                      <a:pt x="3041671" y="1077218"/>
                    </a:cubicBezTo>
                    <a:cubicBezTo>
                      <a:pt x="2891179" y="1159472"/>
                      <a:pt x="2683561" y="1051465"/>
                      <a:pt x="2387854" y="1077218"/>
                    </a:cubicBezTo>
                    <a:cubicBezTo>
                      <a:pt x="2092147" y="1102971"/>
                      <a:pt x="1981622" y="1039441"/>
                      <a:pt x="1734037" y="1077218"/>
                    </a:cubicBezTo>
                    <a:cubicBezTo>
                      <a:pt x="1486452" y="1114995"/>
                      <a:pt x="1524868" y="1072489"/>
                      <a:pt x="1336061" y="1077218"/>
                    </a:cubicBezTo>
                    <a:cubicBezTo>
                      <a:pt x="1147254" y="1081947"/>
                      <a:pt x="1035522" y="1033138"/>
                      <a:pt x="852805" y="1077218"/>
                    </a:cubicBezTo>
                    <a:cubicBezTo>
                      <a:pt x="670088" y="1121298"/>
                      <a:pt x="329241" y="1051975"/>
                      <a:pt x="0" y="1077218"/>
                    </a:cubicBezTo>
                    <a:cubicBezTo>
                      <a:pt x="-3873" y="897082"/>
                      <a:pt x="8594" y="645474"/>
                      <a:pt x="0" y="517065"/>
                    </a:cubicBezTo>
                    <a:cubicBezTo>
                      <a:pt x="-8594" y="388656"/>
                      <a:pt x="25611" y="207251"/>
                      <a:pt x="0" y="0"/>
                    </a:cubicBezTo>
                    <a:close/>
                  </a:path>
                </a:pathLst>
              </a:custGeom>
              <a:noFill/>
              <a:ln w="28575">
                <a:solidFill>
                  <a:srgbClr val="FFFF00"/>
                </a:solidFill>
                <a:extLst>
                  <a:ext uri="{C807C97D-BFC1-408E-A445-0C87EB9F89A2}">
                    <ask:lineSketchStyleProps xmlns:ask="http://schemas.microsoft.com/office/drawing/2018/sketchyshapes" sd="125668602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Mathematically a line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D88848-EE56-5B46-F8EC-779424118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65" y="2225421"/>
                <a:ext cx="8528050" cy="1077218"/>
              </a:xfrm>
              <a:prstGeom prst="rect">
                <a:avLst/>
              </a:prstGeom>
              <a:blipFill>
                <a:blip r:embed="rId2"/>
                <a:stretch>
                  <a:fillRect l="-1564" t="-3646"/>
                </a:stretch>
              </a:blipFill>
              <a:ln w="28575">
                <a:solidFill>
                  <a:srgbClr val="FFFF00"/>
                </a:solidFill>
                <a:extLst>
                  <a:ext uri="{C807C97D-BFC1-408E-A445-0C87EB9F89A2}">
                    <ask:lineSketchStyleProps xmlns:ask="http://schemas.microsoft.com/office/drawing/2018/sketchyshapes" sd="1256686024">
                      <a:custGeom>
                        <a:avLst/>
                        <a:gdLst>
                          <a:gd name="connsiteX0" fmla="*/ 0 w 8528050"/>
                          <a:gd name="connsiteY0" fmla="*/ 0 h 1077218"/>
                          <a:gd name="connsiteX1" fmla="*/ 312695 w 8528050"/>
                          <a:gd name="connsiteY1" fmla="*/ 0 h 1077218"/>
                          <a:gd name="connsiteX2" fmla="*/ 881232 w 8528050"/>
                          <a:gd name="connsiteY2" fmla="*/ 0 h 1077218"/>
                          <a:gd name="connsiteX3" fmla="*/ 1535049 w 8528050"/>
                          <a:gd name="connsiteY3" fmla="*/ 0 h 1077218"/>
                          <a:gd name="connsiteX4" fmla="*/ 2103586 w 8528050"/>
                          <a:gd name="connsiteY4" fmla="*/ 0 h 1077218"/>
                          <a:gd name="connsiteX5" fmla="*/ 2586842 w 8528050"/>
                          <a:gd name="connsiteY5" fmla="*/ 0 h 1077218"/>
                          <a:gd name="connsiteX6" fmla="*/ 3240659 w 8528050"/>
                          <a:gd name="connsiteY6" fmla="*/ 0 h 1077218"/>
                          <a:gd name="connsiteX7" fmla="*/ 3809196 w 8528050"/>
                          <a:gd name="connsiteY7" fmla="*/ 0 h 1077218"/>
                          <a:gd name="connsiteX8" fmla="*/ 4463013 w 8528050"/>
                          <a:gd name="connsiteY8" fmla="*/ 0 h 1077218"/>
                          <a:gd name="connsiteX9" fmla="*/ 4860988 w 8528050"/>
                          <a:gd name="connsiteY9" fmla="*/ 0 h 1077218"/>
                          <a:gd name="connsiteX10" fmla="*/ 5344245 w 8528050"/>
                          <a:gd name="connsiteY10" fmla="*/ 0 h 1077218"/>
                          <a:gd name="connsiteX11" fmla="*/ 5912781 w 8528050"/>
                          <a:gd name="connsiteY11" fmla="*/ 0 h 1077218"/>
                          <a:gd name="connsiteX12" fmla="*/ 6310757 w 8528050"/>
                          <a:gd name="connsiteY12" fmla="*/ 0 h 1077218"/>
                          <a:gd name="connsiteX13" fmla="*/ 6708733 w 8528050"/>
                          <a:gd name="connsiteY13" fmla="*/ 0 h 1077218"/>
                          <a:gd name="connsiteX14" fmla="*/ 7447830 w 8528050"/>
                          <a:gd name="connsiteY14" fmla="*/ 0 h 1077218"/>
                          <a:gd name="connsiteX15" fmla="*/ 7845806 w 8528050"/>
                          <a:gd name="connsiteY15" fmla="*/ 0 h 1077218"/>
                          <a:gd name="connsiteX16" fmla="*/ 8528050 w 8528050"/>
                          <a:gd name="connsiteY16" fmla="*/ 0 h 1077218"/>
                          <a:gd name="connsiteX17" fmla="*/ 8528050 w 8528050"/>
                          <a:gd name="connsiteY17" fmla="*/ 506292 h 1077218"/>
                          <a:gd name="connsiteX18" fmla="*/ 8528050 w 8528050"/>
                          <a:gd name="connsiteY18" fmla="*/ 1077218 h 1077218"/>
                          <a:gd name="connsiteX19" fmla="*/ 7874233 w 8528050"/>
                          <a:gd name="connsiteY19" fmla="*/ 1077218 h 1077218"/>
                          <a:gd name="connsiteX20" fmla="*/ 7476257 w 8528050"/>
                          <a:gd name="connsiteY20" fmla="*/ 1077218 h 1077218"/>
                          <a:gd name="connsiteX21" fmla="*/ 7078282 w 8528050"/>
                          <a:gd name="connsiteY21" fmla="*/ 1077218 h 1077218"/>
                          <a:gd name="connsiteX22" fmla="*/ 6509745 w 8528050"/>
                          <a:gd name="connsiteY22" fmla="*/ 1077218 h 1077218"/>
                          <a:gd name="connsiteX23" fmla="*/ 6197050 w 8528050"/>
                          <a:gd name="connsiteY23" fmla="*/ 1077218 h 1077218"/>
                          <a:gd name="connsiteX24" fmla="*/ 5884355 w 8528050"/>
                          <a:gd name="connsiteY24" fmla="*/ 1077218 h 1077218"/>
                          <a:gd name="connsiteX25" fmla="*/ 5145257 w 8528050"/>
                          <a:gd name="connsiteY25" fmla="*/ 1077218 h 1077218"/>
                          <a:gd name="connsiteX26" fmla="*/ 4832562 w 8528050"/>
                          <a:gd name="connsiteY26" fmla="*/ 1077218 h 1077218"/>
                          <a:gd name="connsiteX27" fmla="*/ 4434586 w 8528050"/>
                          <a:gd name="connsiteY27" fmla="*/ 1077218 h 1077218"/>
                          <a:gd name="connsiteX28" fmla="*/ 3780769 w 8528050"/>
                          <a:gd name="connsiteY28" fmla="*/ 1077218 h 1077218"/>
                          <a:gd name="connsiteX29" fmla="*/ 3041671 w 8528050"/>
                          <a:gd name="connsiteY29" fmla="*/ 1077218 h 1077218"/>
                          <a:gd name="connsiteX30" fmla="*/ 2387854 w 8528050"/>
                          <a:gd name="connsiteY30" fmla="*/ 1077218 h 1077218"/>
                          <a:gd name="connsiteX31" fmla="*/ 1734037 w 8528050"/>
                          <a:gd name="connsiteY31" fmla="*/ 1077218 h 1077218"/>
                          <a:gd name="connsiteX32" fmla="*/ 1336061 w 8528050"/>
                          <a:gd name="connsiteY32" fmla="*/ 1077218 h 1077218"/>
                          <a:gd name="connsiteX33" fmla="*/ 852805 w 8528050"/>
                          <a:gd name="connsiteY33" fmla="*/ 1077218 h 1077218"/>
                          <a:gd name="connsiteX34" fmla="*/ 0 w 8528050"/>
                          <a:gd name="connsiteY34" fmla="*/ 1077218 h 1077218"/>
                          <a:gd name="connsiteX35" fmla="*/ 0 w 8528050"/>
                          <a:gd name="connsiteY35" fmla="*/ 517065 h 1077218"/>
                          <a:gd name="connsiteX36" fmla="*/ 0 w 8528050"/>
                          <a:gd name="connsiteY36" fmla="*/ 0 h 10772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</a:cxnLst>
                        <a:rect l="l" t="t" r="r" b="b"/>
                        <a:pathLst>
                          <a:path w="8528050" h="1077218" extrusionOk="0">
                            <a:moveTo>
                              <a:pt x="0" y="0"/>
                            </a:moveTo>
                            <a:cubicBezTo>
                              <a:pt x="68628" y="-25415"/>
                              <a:pt x="172032" y="17278"/>
                              <a:pt x="312695" y="0"/>
                            </a:cubicBezTo>
                            <a:cubicBezTo>
                              <a:pt x="453358" y="-17278"/>
                              <a:pt x="604444" y="333"/>
                              <a:pt x="881232" y="0"/>
                            </a:cubicBezTo>
                            <a:cubicBezTo>
                              <a:pt x="1158020" y="-333"/>
                              <a:pt x="1324280" y="71861"/>
                              <a:pt x="1535049" y="0"/>
                            </a:cubicBezTo>
                            <a:cubicBezTo>
                              <a:pt x="1745818" y="-71861"/>
                              <a:pt x="1963123" y="60005"/>
                              <a:pt x="2103586" y="0"/>
                            </a:cubicBezTo>
                            <a:cubicBezTo>
                              <a:pt x="2244049" y="-60005"/>
                              <a:pt x="2356996" y="38264"/>
                              <a:pt x="2586842" y="0"/>
                            </a:cubicBezTo>
                            <a:cubicBezTo>
                              <a:pt x="2816688" y="-38264"/>
                              <a:pt x="2971382" y="40054"/>
                              <a:pt x="3240659" y="0"/>
                            </a:cubicBezTo>
                            <a:cubicBezTo>
                              <a:pt x="3509936" y="-40054"/>
                              <a:pt x="3642873" y="28740"/>
                              <a:pt x="3809196" y="0"/>
                            </a:cubicBezTo>
                            <a:cubicBezTo>
                              <a:pt x="3975519" y="-28740"/>
                              <a:pt x="4188463" y="31316"/>
                              <a:pt x="4463013" y="0"/>
                            </a:cubicBezTo>
                            <a:cubicBezTo>
                              <a:pt x="4737563" y="-31316"/>
                              <a:pt x="4774935" y="40409"/>
                              <a:pt x="4860988" y="0"/>
                            </a:cubicBezTo>
                            <a:cubicBezTo>
                              <a:pt x="4947041" y="-40409"/>
                              <a:pt x="5160209" y="18596"/>
                              <a:pt x="5344245" y="0"/>
                            </a:cubicBezTo>
                            <a:cubicBezTo>
                              <a:pt x="5528281" y="-18596"/>
                              <a:pt x="5658172" y="31882"/>
                              <a:pt x="5912781" y="0"/>
                            </a:cubicBezTo>
                            <a:cubicBezTo>
                              <a:pt x="6167390" y="-31882"/>
                              <a:pt x="6213733" y="14280"/>
                              <a:pt x="6310757" y="0"/>
                            </a:cubicBezTo>
                            <a:cubicBezTo>
                              <a:pt x="6407781" y="-14280"/>
                              <a:pt x="6603825" y="4404"/>
                              <a:pt x="6708733" y="0"/>
                            </a:cubicBezTo>
                            <a:cubicBezTo>
                              <a:pt x="6813641" y="-4404"/>
                              <a:pt x="7127643" y="63770"/>
                              <a:pt x="7447830" y="0"/>
                            </a:cubicBezTo>
                            <a:cubicBezTo>
                              <a:pt x="7768017" y="-63770"/>
                              <a:pt x="7703938" y="30901"/>
                              <a:pt x="7845806" y="0"/>
                            </a:cubicBezTo>
                            <a:cubicBezTo>
                              <a:pt x="7987674" y="-30901"/>
                              <a:pt x="8319869" y="30952"/>
                              <a:pt x="8528050" y="0"/>
                            </a:cubicBezTo>
                            <a:cubicBezTo>
                              <a:pt x="8559475" y="184584"/>
                              <a:pt x="8512438" y="264247"/>
                              <a:pt x="8528050" y="506292"/>
                            </a:cubicBezTo>
                            <a:cubicBezTo>
                              <a:pt x="8543662" y="748337"/>
                              <a:pt x="8485087" y="861227"/>
                              <a:pt x="8528050" y="1077218"/>
                            </a:cubicBezTo>
                            <a:cubicBezTo>
                              <a:pt x="8318642" y="1110149"/>
                              <a:pt x="8044932" y="1042413"/>
                              <a:pt x="7874233" y="1077218"/>
                            </a:cubicBezTo>
                            <a:cubicBezTo>
                              <a:pt x="7703534" y="1112023"/>
                              <a:pt x="7672525" y="1055095"/>
                              <a:pt x="7476257" y="1077218"/>
                            </a:cubicBezTo>
                            <a:cubicBezTo>
                              <a:pt x="7279989" y="1099341"/>
                              <a:pt x="7208744" y="1072856"/>
                              <a:pt x="7078282" y="1077218"/>
                            </a:cubicBezTo>
                            <a:cubicBezTo>
                              <a:pt x="6947821" y="1081580"/>
                              <a:pt x="6791964" y="1070534"/>
                              <a:pt x="6509745" y="1077218"/>
                            </a:cubicBezTo>
                            <a:cubicBezTo>
                              <a:pt x="6227526" y="1083902"/>
                              <a:pt x="6280453" y="1045681"/>
                              <a:pt x="6197050" y="1077218"/>
                            </a:cubicBezTo>
                            <a:cubicBezTo>
                              <a:pt x="6113647" y="1108755"/>
                              <a:pt x="5969303" y="1046091"/>
                              <a:pt x="5884355" y="1077218"/>
                            </a:cubicBezTo>
                            <a:cubicBezTo>
                              <a:pt x="5799407" y="1108345"/>
                              <a:pt x="5329278" y="1044293"/>
                              <a:pt x="5145257" y="1077218"/>
                            </a:cubicBezTo>
                            <a:cubicBezTo>
                              <a:pt x="4961236" y="1110143"/>
                              <a:pt x="4907278" y="1047608"/>
                              <a:pt x="4832562" y="1077218"/>
                            </a:cubicBezTo>
                            <a:cubicBezTo>
                              <a:pt x="4757847" y="1106828"/>
                              <a:pt x="4575521" y="1054334"/>
                              <a:pt x="4434586" y="1077218"/>
                            </a:cubicBezTo>
                            <a:cubicBezTo>
                              <a:pt x="4293651" y="1100102"/>
                              <a:pt x="3969242" y="1061688"/>
                              <a:pt x="3780769" y="1077218"/>
                            </a:cubicBezTo>
                            <a:cubicBezTo>
                              <a:pt x="3592296" y="1092748"/>
                              <a:pt x="3192163" y="994964"/>
                              <a:pt x="3041671" y="1077218"/>
                            </a:cubicBezTo>
                            <a:cubicBezTo>
                              <a:pt x="2891179" y="1159472"/>
                              <a:pt x="2683561" y="1051465"/>
                              <a:pt x="2387854" y="1077218"/>
                            </a:cubicBezTo>
                            <a:cubicBezTo>
                              <a:pt x="2092147" y="1102971"/>
                              <a:pt x="1981622" y="1039441"/>
                              <a:pt x="1734037" y="1077218"/>
                            </a:cubicBezTo>
                            <a:cubicBezTo>
                              <a:pt x="1486452" y="1114995"/>
                              <a:pt x="1524868" y="1072489"/>
                              <a:pt x="1336061" y="1077218"/>
                            </a:cubicBezTo>
                            <a:cubicBezTo>
                              <a:pt x="1147254" y="1081947"/>
                              <a:pt x="1035522" y="1033138"/>
                              <a:pt x="852805" y="1077218"/>
                            </a:cubicBezTo>
                            <a:cubicBezTo>
                              <a:pt x="670088" y="1121298"/>
                              <a:pt x="329241" y="1051975"/>
                              <a:pt x="0" y="1077218"/>
                            </a:cubicBezTo>
                            <a:cubicBezTo>
                              <a:pt x="-3873" y="897082"/>
                              <a:pt x="8594" y="645474"/>
                              <a:pt x="0" y="517065"/>
                            </a:cubicBezTo>
                            <a:cubicBezTo>
                              <a:pt x="-8594" y="388656"/>
                              <a:pt x="25611" y="20725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1FE2969-DE62-36C4-82AF-0E24554024FB}"/>
              </a:ext>
            </a:extLst>
          </p:cNvPr>
          <p:cNvSpPr txBox="1"/>
          <p:nvPr/>
        </p:nvSpPr>
        <p:spPr>
          <a:xfrm>
            <a:off x="1551441" y="3637296"/>
            <a:ext cx="8528050" cy="1077218"/>
          </a:xfrm>
          <a:custGeom>
            <a:avLst/>
            <a:gdLst>
              <a:gd name="connsiteX0" fmla="*/ 0 w 8528050"/>
              <a:gd name="connsiteY0" fmla="*/ 0 h 1077218"/>
              <a:gd name="connsiteX1" fmla="*/ 312695 w 8528050"/>
              <a:gd name="connsiteY1" fmla="*/ 0 h 1077218"/>
              <a:gd name="connsiteX2" fmla="*/ 881232 w 8528050"/>
              <a:gd name="connsiteY2" fmla="*/ 0 h 1077218"/>
              <a:gd name="connsiteX3" fmla="*/ 1535049 w 8528050"/>
              <a:gd name="connsiteY3" fmla="*/ 0 h 1077218"/>
              <a:gd name="connsiteX4" fmla="*/ 2103586 w 8528050"/>
              <a:gd name="connsiteY4" fmla="*/ 0 h 1077218"/>
              <a:gd name="connsiteX5" fmla="*/ 2586842 w 8528050"/>
              <a:gd name="connsiteY5" fmla="*/ 0 h 1077218"/>
              <a:gd name="connsiteX6" fmla="*/ 3240659 w 8528050"/>
              <a:gd name="connsiteY6" fmla="*/ 0 h 1077218"/>
              <a:gd name="connsiteX7" fmla="*/ 3809196 w 8528050"/>
              <a:gd name="connsiteY7" fmla="*/ 0 h 1077218"/>
              <a:gd name="connsiteX8" fmla="*/ 4463013 w 8528050"/>
              <a:gd name="connsiteY8" fmla="*/ 0 h 1077218"/>
              <a:gd name="connsiteX9" fmla="*/ 4860988 w 8528050"/>
              <a:gd name="connsiteY9" fmla="*/ 0 h 1077218"/>
              <a:gd name="connsiteX10" fmla="*/ 5344245 w 8528050"/>
              <a:gd name="connsiteY10" fmla="*/ 0 h 1077218"/>
              <a:gd name="connsiteX11" fmla="*/ 5912781 w 8528050"/>
              <a:gd name="connsiteY11" fmla="*/ 0 h 1077218"/>
              <a:gd name="connsiteX12" fmla="*/ 6310757 w 8528050"/>
              <a:gd name="connsiteY12" fmla="*/ 0 h 1077218"/>
              <a:gd name="connsiteX13" fmla="*/ 6708733 w 8528050"/>
              <a:gd name="connsiteY13" fmla="*/ 0 h 1077218"/>
              <a:gd name="connsiteX14" fmla="*/ 7447830 w 8528050"/>
              <a:gd name="connsiteY14" fmla="*/ 0 h 1077218"/>
              <a:gd name="connsiteX15" fmla="*/ 7845806 w 8528050"/>
              <a:gd name="connsiteY15" fmla="*/ 0 h 1077218"/>
              <a:gd name="connsiteX16" fmla="*/ 8528050 w 8528050"/>
              <a:gd name="connsiteY16" fmla="*/ 0 h 1077218"/>
              <a:gd name="connsiteX17" fmla="*/ 8528050 w 8528050"/>
              <a:gd name="connsiteY17" fmla="*/ 506292 h 1077218"/>
              <a:gd name="connsiteX18" fmla="*/ 8528050 w 8528050"/>
              <a:gd name="connsiteY18" fmla="*/ 1077218 h 1077218"/>
              <a:gd name="connsiteX19" fmla="*/ 7874233 w 8528050"/>
              <a:gd name="connsiteY19" fmla="*/ 1077218 h 1077218"/>
              <a:gd name="connsiteX20" fmla="*/ 7476257 w 8528050"/>
              <a:gd name="connsiteY20" fmla="*/ 1077218 h 1077218"/>
              <a:gd name="connsiteX21" fmla="*/ 7078282 w 8528050"/>
              <a:gd name="connsiteY21" fmla="*/ 1077218 h 1077218"/>
              <a:gd name="connsiteX22" fmla="*/ 6509745 w 8528050"/>
              <a:gd name="connsiteY22" fmla="*/ 1077218 h 1077218"/>
              <a:gd name="connsiteX23" fmla="*/ 6197050 w 8528050"/>
              <a:gd name="connsiteY23" fmla="*/ 1077218 h 1077218"/>
              <a:gd name="connsiteX24" fmla="*/ 5884355 w 8528050"/>
              <a:gd name="connsiteY24" fmla="*/ 1077218 h 1077218"/>
              <a:gd name="connsiteX25" fmla="*/ 5145257 w 8528050"/>
              <a:gd name="connsiteY25" fmla="*/ 1077218 h 1077218"/>
              <a:gd name="connsiteX26" fmla="*/ 4832562 w 8528050"/>
              <a:gd name="connsiteY26" fmla="*/ 1077218 h 1077218"/>
              <a:gd name="connsiteX27" fmla="*/ 4434586 w 8528050"/>
              <a:gd name="connsiteY27" fmla="*/ 1077218 h 1077218"/>
              <a:gd name="connsiteX28" fmla="*/ 3780769 w 8528050"/>
              <a:gd name="connsiteY28" fmla="*/ 1077218 h 1077218"/>
              <a:gd name="connsiteX29" fmla="*/ 3041671 w 8528050"/>
              <a:gd name="connsiteY29" fmla="*/ 1077218 h 1077218"/>
              <a:gd name="connsiteX30" fmla="*/ 2387854 w 8528050"/>
              <a:gd name="connsiteY30" fmla="*/ 1077218 h 1077218"/>
              <a:gd name="connsiteX31" fmla="*/ 1734037 w 8528050"/>
              <a:gd name="connsiteY31" fmla="*/ 1077218 h 1077218"/>
              <a:gd name="connsiteX32" fmla="*/ 1336061 w 8528050"/>
              <a:gd name="connsiteY32" fmla="*/ 1077218 h 1077218"/>
              <a:gd name="connsiteX33" fmla="*/ 852805 w 8528050"/>
              <a:gd name="connsiteY33" fmla="*/ 1077218 h 1077218"/>
              <a:gd name="connsiteX34" fmla="*/ 0 w 8528050"/>
              <a:gd name="connsiteY34" fmla="*/ 1077218 h 1077218"/>
              <a:gd name="connsiteX35" fmla="*/ 0 w 8528050"/>
              <a:gd name="connsiteY35" fmla="*/ 517065 h 1077218"/>
              <a:gd name="connsiteX36" fmla="*/ 0 w 8528050"/>
              <a:gd name="connsiteY36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528050" h="1077218" extrusionOk="0">
                <a:moveTo>
                  <a:pt x="0" y="0"/>
                </a:moveTo>
                <a:cubicBezTo>
                  <a:pt x="68628" y="-25415"/>
                  <a:pt x="172032" y="17278"/>
                  <a:pt x="312695" y="0"/>
                </a:cubicBezTo>
                <a:cubicBezTo>
                  <a:pt x="453358" y="-17278"/>
                  <a:pt x="604444" y="333"/>
                  <a:pt x="881232" y="0"/>
                </a:cubicBezTo>
                <a:cubicBezTo>
                  <a:pt x="1158020" y="-333"/>
                  <a:pt x="1324280" y="71861"/>
                  <a:pt x="1535049" y="0"/>
                </a:cubicBezTo>
                <a:cubicBezTo>
                  <a:pt x="1745818" y="-71861"/>
                  <a:pt x="1963123" y="60005"/>
                  <a:pt x="2103586" y="0"/>
                </a:cubicBezTo>
                <a:cubicBezTo>
                  <a:pt x="2244049" y="-60005"/>
                  <a:pt x="2356996" y="38264"/>
                  <a:pt x="2586842" y="0"/>
                </a:cubicBezTo>
                <a:cubicBezTo>
                  <a:pt x="2816688" y="-38264"/>
                  <a:pt x="2971382" y="40054"/>
                  <a:pt x="3240659" y="0"/>
                </a:cubicBezTo>
                <a:cubicBezTo>
                  <a:pt x="3509936" y="-40054"/>
                  <a:pt x="3642873" y="28740"/>
                  <a:pt x="3809196" y="0"/>
                </a:cubicBezTo>
                <a:cubicBezTo>
                  <a:pt x="3975519" y="-28740"/>
                  <a:pt x="4188463" y="31316"/>
                  <a:pt x="4463013" y="0"/>
                </a:cubicBezTo>
                <a:cubicBezTo>
                  <a:pt x="4737563" y="-31316"/>
                  <a:pt x="4774935" y="40409"/>
                  <a:pt x="4860988" y="0"/>
                </a:cubicBezTo>
                <a:cubicBezTo>
                  <a:pt x="4947041" y="-40409"/>
                  <a:pt x="5160209" y="18596"/>
                  <a:pt x="5344245" y="0"/>
                </a:cubicBezTo>
                <a:cubicBezTo>
                  <a:pt x="5528281" y="-18596"/>
                  <a:pt x="5658172" y="31882"/>
                  <a:pt x="5912781" y="0"/>
                </a:cubicBezTo>
                <a:cubicBezTo>
                  <a:pt x="6167390" y="-31882"/>
                  <a:pt x="6213733" y="14280"/>
                  <a:pt x="6310757" y="0"/>
                </a:cubicBezTo>
                <a:cubicBezTo>
                  <a:pt x="6407781" y="-14280"/>
                  <a:pt x="6603825" y="4404"/>
                  <a:pt x="6708733" y="0"/>
                </a:cubicBezTo>
                <a:cubicBezTo>
                  <a:pt x="6813641" y="-4404"/>
                  <a:pt x="7127643" y="63770"/>
                  <a:pt x="7447830" y="0"/>
                </a:cubicBezTo>
                <a:cubicBezTo>
                  <a:pt x="7768017" y="-63770"/>
                  <a:pt x="7703938" y="30901"/>
                  <a:pt x="7845806" y="0"/>
                </a:cubicBezTo>
                <a:cubicBezTo>
                  <a:pt x="7987674" y="-30901"/>
                  <a:pt x="8319869" y="30952"/>
                  <a:pt x="8528050" y="0"/>
                </a:cubicBezTo>
                <a:cubicBezTo>
                  <a:pt x="8559475" y="184584"/>
                  <a:pt x="8512438" y="264247"/>
                  <a:pt x="8528050" y="506292"/>
                </a:cubicBezTo>
                <a:cubicBezTo>
                  <a:pt x="8543662" y="748337"/>
                  <a:pt x="8485087" y="861227"/>
                  <a:pt x="8528050" y="1077218"/>
                </a:cubicBezTo>
                <a:cubicBezTo>
                  <a:pt x="8318642" y="1110149"/>
                  <a:pt x="8044932" y="1042413"/>
                  <a:pt x="7874233" y="1077218"/>
                </a:cubicBezTo>
                <a:cubicBezTo>
                  <a:pt x="7703534" y="1112023"/>
                  <a:pt x="7672525" y="1055095"/>
                  <a:pt x="7476257" y="1077218"/>
                </a:cubicBezTo>
                <a:cubicBezTo>
                  <a:pt x="7279989" y="1099341"/>
                  <a:pt x="7208744" y="1072856"/>
                  <a:pt x="7078282" y="1077218"/>
                </a:cubicBezTo>
                <a:cubicBezTo>
                  <a:pt x="6947821" y="1081580"/>
                  <a:pt x="6791964" y="1070534"/>
                  <a:pt x="6509745" y="1077218"/>
                </a:cubicBezTo>
                <a:cubicBezTo>
                  <a:pt x="6227526" y="1083902"/>
                  <a:pt x="6280453" y="1045681"/>
                  <a:pt x="6197050" y="1077218"/>
                </a:cubicBezTo>
                <a:cubicBezTo>
                  <a:pt x="6113647" y="1108755"/>
                  <a:pt x="5969303" y="1046091"/>
                  <a:pt x="5884355" y="1077218"/>
                </a:cubicBezTo>
                <a:cubicBezTo>
                  <a:pt x="5799407" y="1108345"/>
                  <a:pt x="5329278" y="1044293"/>
                  <a:pt x="5145257" y="1077218"/>
                </a:cubicBezTo>
                <a:cubicBezTo>
                  <a:pt x="4961236" y="1110143"/>
                  <a:pt x="4907278" y="1047608"/>
                  <a:pt x="4832562" y="1077218"/>
                </a:cubicBezTo>
                <a:cubicBezTo>
                  <a:pt x="4757847" y="1106828"/>
                  <a:pt x="4575521" y="1054334"/>
                  <a:pt x="4434586" y="1077218"/>
                </a:cubicBezTo>
                <a:cubicBezTo>
                  <a:pt x="4293651" y="1100102"/>
                  <a:pt x="3969242" y="1061688"/>
                  <a:pt x="3780769" y="1077218"/>
                </a:cubicBezTo>
                <a:cubicBezTo>
                  <a:pt x="3592296" y="1092748"/>
                  <a:pt x="3192163" y="994964"/>
                  <a:pt x="3041671" y="1077218"/>
                </a:cubicBezTo>
                <a:cubicBezTo>
                  <a:pt x="2891179" y="1159472"/>
                  <a:pt x="2683561" y="1051465"/>
                  <a:pt x="2387854" y="1077218"/>
                </a:cubicBezTo>
                <a:cubicBezTo>
                  <a:pt x="2092147" y="1102971"/>
                  <a:pt x="1981622" y="1039441"/>
                  <a:pt x="1734037" y="1077218"/>
                </a:cubicBezTo>
                <a:cubicBezTo>
                  <a:pt x="1486452" y="1114995"/>
                  <a:pt x="1524868" y="1072489"/>
                  <a:pt x="1336061" y="1077218"/>
                </a:cubicBezTo>
                <a:cubicBezTo>
                  <a:pt x="1147254" y="1081947"/>
                  <a:pt x="1035522" y="1033138"/>
                  <a:pt x="852805" y="1077218"/>
                </a:cubicBezTo>
                <a:cubicBezTo>
                  <a:pt x="670088" y="1121298"/>
                  <a:pt x="329241" y="1051975"/>
                  <a:pt x="0" y="1077218"/>
                </a:cubicBezTo>
                <a:cubicBezTo>
                  <a:pt x="-3873" y="897082"/>
                  <a:pt x="8594" y="645474"/>
                  <a:pt x="0" y="517065"/>
                </a:cubicBezTo>
                <a:cubicBezTo>
                  <a:pt x="-8594" y="388656"/>
                  <a:pt x="25611" y="20725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12566860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m : slope represent how much you want to turn the line (circular move 🕓)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94D96-4E33-280A-1625-C3BB7D4A59FF}"/>
              </a:ext>
            </a:extLst>
          </p:cNvPr>
          <p:cNvSpPr txBox="1"/>
          <p:nvPr/>
        </p:nvSpPr>
        <p:spPr>
          <a:xfrm>
            <a:off x="2705489" y="5049171"/>
            <a:ext cx="8528050" cy="584775"/>
          </a:xfrm>
          <a:custGeom>
            <a:avLst/>
            <a:gdLst>
              <a:gd name="connsiteX0" fmla="*/ 0 w 8528050"/>
              <a:gd name="connsiteY0" fmla="*/ 0 h 584775"/>
              <a:gd name="connsiteX1" fmla="*/ 312695 w 8528050"/>
              <a:gd name="connsiteY1" fmla="*/ 0 h 584775"/>
              <a:gd name="connsiteX2" fmla="*/ 881232 w 8528050"/>
              <a:gd name="connsiteY2" fmla="*/ 0 h 584775"/>
              <a:gd name="connsiteX3" fmla="*/ 1535049 w 8528050"/>
              <a:gd name="connsiteY3" fmla="*/ 0 h 584775"/>
              <a:gd name="connsiteX4" fmla="*/ 2103586 w 8528050"/>
              <a:gd name="connsiteY4" fmla="*/ 0 h 584775"/>
              <a:gd name="connsiteX5" fmla="*/ 2586842 w 8528050"/>
              <a:gd name="connsiteY5" fmla="*/ 0 h 584775"/>
              <a:gd name="connsiteX6" fmla="*/ 3240659 w 8528050"/>
              <a:gd name="connsiteY6" fmla="*/ 0 h 584775"/>
              <a:gd name="connsiteX7" fmla="*/ 3809196 w 8528050"/>
              <a:gd name="connsiteY7" fmla="*/ 0 h 584775"/>
              <a:gd name="connsiteX8" fmla="*/ 4463013 w 8528050"/>
              <a:gd name="connsiteY8" fmla="*/ 0 h 584775"/>
              <a:gd name="connsiteX9" fmla="*/ 4860988 w 8528050"/>
              <a:gd name="connsiteY9" fmla="*/ 0 h 584775"/>
              <a:gd name="connsiteX10" fmla="*/ 5344245 w 8528050"/>
              <a:gd name="connsiteY10" fmla="*/ 0 h 584775"/>
              <a:gd name="connsiteX11" fmla="*/ 5912781 w 8528050"/>
              <a:gd name="connsiteY11" fmla="*/ 0 h 584775"/>
              <a:gd name="connsiteX12" fmla="*/ 6310757 w 8528050"/>
              <a:gd name="connsiteY12" fmla="*/ 0 h 584775"/>
              <a:gd name="connsiteX13" fmla="*/ 6708733 w 8528050"/>
              <a:gd name="connsiteY13" fmla="*/ 0 h 584775"/>
              <a:gd name="connsiteX14" fmla="*/ 7447830 w 8528050"/>
              <a:gd name="connsiteY14" fmla="*/ 0 h 584775"/>
              <a:gd name="connsiteX15" fmla="*/ 7845806 w 8528050"/>
              <a:gd name="connsiteY15" fmla="*/ 0 h 584775"/>
              <a:gd name="connsiteX16" fmla="*/ 8528050 w 8528050"/>
              <a:gd name="connsiteY16" fmla="*/ 0 h 584775"/>
              <a:gd name="connsiteX17" fmla="*/ 8528050 w 8528050"/>
              <a:gd name="connsiteY17" fmla="*/ 584775 h 584775"/>
              <a:gd name="connsiteX18" fmla="*/ 7788952 w 8528050"/>
              <a:gd name="connsiteY18" fmla="*/ 584775 h 584775"/>
              <a:gd name="connsiteX19" fmla="*/ 7476257 w 8528050"/>
              <a:gd name="connsiteY19" fmla="*/ 584775 h 584775"/>
              <a:gd name="connsiteX20" fmla="*/ 7078282 w 8528050"/>
              <a:gd name="connsiteY20" fmla="*/ 584775 h 584775"/>
              <a:gd name="connsiteX21" fmla="*/ 6680306 w 8528050"/>
              <a:gd name="connsiteY21" fmla="*/ 584775 h 584775"/>
              <a:gd name="connsiteX22" fmla="*/ 6111769 w 8528050"/>
              <a:gd name="connsiteY22" fmla="*/ 584775 h 584775"/>
              <a:gd name="connsiteX23" fmla="*/ 5799074 w 8528050"/>
              <a:gd name="connsiteY23" fmla="*/ 584775 h 584775"/>
              <a:gd name="connsiteX24" fmla="*/ 5486379 w 8528050"/>
              <a:gd name="connsiteY24" fmla="*/ 584775 h 584775"/>
              <a:gd name="connsiteX25" fmla="*/ 4747281 w 8528050"/>
              <a:gd name="connsiteY25" fmla="*/ 584775 h 584775"/>
              <a:gd name="connsiteX26" fmla="*/ 4434586 w 8528050"/>
              <a:gd name="connsiteY26" fmla="*/ 584775 h 584775"/>
              <a:gd name="connsiteX27" fmla="*/ 4036610 w 8528050"/>
              <a:gd name="connsiteY27" fmla="*/ 584775 h 584775"/>
              <a:gd name="connsiteX28" fmla="*/ 3382793 w 8528050"/>
              <a:gd name="connsiteY28" fmla="*/ 584775 h 584775"/>
              <a:gd name="connsiteX29" fmla="*/ 2643695 w 8528050"/>
              <a:gd name="connsiteY29" fmla="*/ 584775 h 584775"/>
              <a:gd name="connsiteX30" fmla="*/ 1989878 w 8528050"/>
              <a:gd name="connsiteY30" fmla="*/ 584775 h 584775"/>
              <a:gd name="connsiteX31" fmla="*/ 1336061 w 8528050"/>
              <a:gd name="connsiteY31" fmla="*/ 584775 h 584775"/>
              <a:gd name="connsiteX32" fmla="*/ 938085 w 8528050"/>
              <a:gd name="connsiteY32" fmla="*/ 584775 h 584775"/>
              <a:gd name="connsiteX33" fmla="*/ 0 w 8528050"/>
              <a:gd name="connsiteY33" fmla="*/ 584775 h 584775"/>
              <a:gd name="connsiteX34" fmla="*/ 0 w 8528050"/>
              <a:gd name="connsiteY34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28050" h="584775" extrusionOk="0">
                <a:moveTo>
                  <a:pt x="0" y="0"/>
                </a:moveTo>
                <a:cubicBezTo>
                  <a:pt x="68628" y="-25415"/>
                  <a:pt x="172032" y="17278"/>
                  <a:pt x="312695" y="0"/>
                </a:cubicBezTo>
                <a:cubicBezTo>
                  <a:pt x="453358" y="-17278"/>
                  <a:pt x="604444" y="333"/>
                  <a:pt x="881232" y="0"/>
                </a:cubicBezTo>
                <a:cubicBezTo>
                  <a:pt x="1158020" y="-333"/>
                  <a:pt x="1324280" y="71861"/>
                  <a:pt x="1535049" y="0"/>
                </a:cubicBezTo>
                <a:cubicBezTo>
                  <a:pt x="1745818" y="-71861"/>
                  <a:pt x="1963123" y="60005"/>
                  <a:pt x="2103586" y="0"/>
                </a:cubicBezTo>
                <a:cubicBezTo>
                  <a:pt x="2244049" y="-60005"/>
                  <a:pt x="2356996" y="38264"/>
                  <a:pt x="2586842" y="0"/>
                </a:cubicBezTo>
                <a:cubicBezTo>
                  <a:pt x="2816688" y="-38264"/>
                  <a:pt x="2971382" y="40054"/>
                  <a:pt x="3240659" y="0"/>
                </a:cubicBezTo>
                <a:cubicBezTo>
                  <a:pt x="3509936" y="-40054"/>
                  <a:pt x="3642873" y="28740"/>
                  <a:pt x="3809196" y="0"/>
                </a:cubicBezTo>
                <a:cubicBezTo>
                  <a:pt x="3975519" y="-28740"/>
                  <a:pt x="4188463" y="31316"/>
                  <a:pt x="4463013" y="0"/>
                </a:cubicBezTo>
                <a:cubicBezTo>
                  <a:pt x="4737563" y="-31316"/>
                  <a:pt x="4774935" y="40409"/>
                  <a:pt x="4860988" y="0"/>
                </a:cubicBezTo>
                <a:cubicBezTo>
                  <a:pt x="4947041" y="-40409"/>
                  <a:pt x="5160209" y="18596"/>
                  <a:pt x="5344245" y="0"/>
                </a:cubicBezTo>
                <a:cubicBezTo>
                  <a:pt x="5528281" y="-18596"/>
                  <a:pt x="5658172" y="31882"/>
                  <a:pt x="5912781" y="0"/>
                </a:cubicBezTo>
                <a:cubicBezTo>
                  <a:pt x="6167390" y="-31882"/>
                  <a:pt x="6213733" y="14280"/>
                  <a:pt x="6310757" y="0"/>
                </a:cubicBezTo>
                <a:cubicBezTo>
                  <a:pt x="6407781" y="-14280"/>
                  <a:pt x="6603825" y="4404"/>
                  <a:pt x="6708733" y="0"/>
                </a:cubicBezTo>
                <a:cubicBezTo>
                  <a:pt x="6813641" y="-4404"/>
                  <a:pt x="7127643" y="63770"/>
                  <a:pt x="7447830" y="0"/>
                </a:cubicBezTo>
                <a:cubicBezTo>
                  <a:pt x="7768017" y="-63770"/>
                  <a:pt x="7703938" y="30901"/>
                  <a:pt x="7845806" y="0"/>
                </a:cubicBezTo>
                <a:cubicBezTo>
                  <a:pt x="7987674" y="-30901"/>
                  <a:pt x="8319869" y="30952"/>
                  <a:pt x="8528050" y="0"/>
                </a:cubicBezTo>
                <a:cubicBezTo>
                  <a:pt x="8542960" y="184818"/>
                  <a:pt x="8463856" y="432796"/>
                  <a:pt x="8528050" y="584775"/>
                </a:cubicBezTo>
                <a:cubicBezTo>
                  <a:pt x="8222789" y="595315"/>
                  <a:pt x="8131202" y="516042"/>
                  <a:pt x="7788952" y="584775"/>
                </a:cubicBezTo>
                <a:cubicBezTo>
                  <a:pt x="7446702" y="653508"/>
                  <a:pt x="7556742" y="579628"/>
                  <a:pt x="7476257" y="584775"/>
                </a:cubicBezTo>
                <a:cubicBezTo>
                  <a:pt x="7395773" y="589922"/>
                  <a:pt x="7272437" y="561498"/>
                  <a:pt x="7078282" y="584775"/>
                </a:cubicBezTo>
                <a:cubicBezTo>
                  <a:pt x="6884127" y="608052"/>
                  <a:pt x="6817129" y="580994"/>
                  <a:pt x="6680306" y="584775"/>
                </a:cubicBezTo>
                <a:cubicBezTo>
                  <a:pt x="6543483" y="588556"/>
                  <a:pt x="6393988" y="578091"/>
                  <a:pt x="6111769" y="584775"/>
                </a:cubicBezTo>
                <a:cubicBezTo>
                  <a:pt x="5829550" y="591459"/>
                  <a:pt x="5882477" y="553238"/>
                  <a:pt x="5799074" y="584775"/>
                </a:cubicBezTo>
                <a:cubicBezTo>
                  <a:pt x="5715671" y="616312"/>
                  <a:pt x="5571327" y="553648"/>
                  <a:pt x="5486379" y="584775"/>
                </a:cubicBezTo>
                <a:cubicBezTo>
                  <a:pt x="5401431" y="615902"/>
                  <a:pt x="4931302" y="551850"/>
                  <a:pt x="4747281" y="584775"/>
                </a:cubicBezTo>
                <a:cubicBezTo>
                  <a:pt x="4563260" y="617700"/>
                  <a:pt x="4509302" y="555165"/>
                  <a:pt x="4434586" y="584775"/>
                </a:cubicBezTo>
                <a:cubicBezTo>
                  <a:pt x="4359871" y="614385"/>
                  <a:pt x="4177545" y="561891"/>
                  <a:pt x="4036610" y="584775"/>
                </a:cubicBezTo>
                <a:cubicBezTo>
                  <a:pt x="3895675" y="607659"/>
                  <a:pt x="3571266" y="569245"/>
                  <a:pt x="3382793" y="584775"/>
                </a:cubicBezTo>
                <a:cubicBezTo>
                  <a:pt x="3194320" y="600305"/>
                  <a:pt x="2794187" y="502521"/>
                  <a:pt x="2643695" y="584775"/>
                </a:cubicBezTo>
                <a:cubicBezTo>
                  <a:pt x="2493203" y="667029"/>
                  <a:pt x="2285585" y="559022"/>
                  <a:pt x="1989878" y="584775"/>
                </a:cubicBezTo>
                <a:cubicBezTo>
                  <a:pt x="1694171" y="610528"/>
                  <a:pt x="1583646" y="546998"/>
                  <a:pt x="1336061" y="584775"/>
                </a:cubicBezTo>
                <a:cubicBezTo>
                  <a:pt x="1088476" y="622552"/>
                  <a:pt x="1126892" y="580046"/>
                  <a:pt x="938085" y="584775"/>
                </a:cubicBezTo>
                <a:cubicBezTo>
                  <a:pt x="749278" y="589504"/>
                  <a:pt x="242818" y="536688"/>
                  <a:pt x="0" y="584775"/>
                </a:cubicBezTo>
                <a:cubicBezTo>
                  <a:pt x="-45553" y="366861"/>
                  <a:pt x="35081" y="14898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12566860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b :  the intercept of Y (⬆️ ⬇️ control)</a:t>
            </a:r>
          </a:p>
        </p:txBody>
      </p:sp>
    </p:spTree>
    <p:extLst>
      <p:ext uri="{BB962C8B-B14F-4D97-AF65-F5344CB8AC3E}">
        <p14:creationId xmlns:p14="http://schemas.microsoft.com/office/powerpoint/2010/main" val="2574152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2FACE-0D84-4352-F7CF-163F8C4A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DFAD-C93A-4AE0-9148-D39E341EA37F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E0540D-64D1-A9F8-1D0E-212A6A6CD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BC253-7ED7-50CE-8154-2208ABE4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4D0428-CD7B-D58D-72F7-CC77EDDAAA0E}"/>
              </a:ext>
            </a:extLst>
          </p:cNvPr>
          <p:cNvSpPr txBox="1"/>
          <p:nvPr/>
        </p:nvSpPr>
        <p:spPr>
          <a:xfrm>
            <a:off x="357121" y="399573"/>
            <a:ext cx="8528050" cy="1569660"/>
          </a:xfrm>
          <a:custGeom>
            <a:avLst/>
            <a:gdLst>
              <a:gd name="connsiteX0" fmla="*/ 0 w 8528050"/>
              <a:gd name="connsiteY0" fmla="*/ 0 h 1569660"/>
              <a:gd name="connsiteX1" fmla="*/ 312695 w 8528050"/>
              <a:gd name="connsiteY1" fmla="*/ 0 h 1569660"/>
              <a:gd name="connsiteX2" fmla="*/ 881232 w 8528050"/>
              <a:gd name="connsiteY2" fmla="*/ 0 h 1569660"/>
              <a:gd name="connsiteX3" fmla="*/ 1535049 w 8528050"/>
              <a:gd name="connsiteY3" fmla="*/ 0 h 1569660"/>
              <a:gd name="connsiteX4" fmla="*/ 2103586 w 8528050"/>
              <a:gd name="connsiteY4" fmla="*/ 0 h 1569660"/>
              <a:gd name="connsiteX5" fmla="*/ 2586842 w 8528050"/>
              <a:gd name="connsiteY5" fmla="*/ 0 h 1569660"/>
              <a:gd name="connsiteX6" fmla="*/ 3240659 w 8528050"/>
              <a:gd name="connsiteY6" fmla="*/ 0 h 1569660"/>
              <a:gd name="connsiteX7" fmla="*/ 3809196 w 8528050"/>
              <a:gd name="connsiteY7" fmla="*/ 0 h 1569660"/>
              <a:gd name="connsiteX8" fmla="*/ 4463013 w 8528050"/>
              <a:gd name="connsiteY8" fmla="*/ 0 h 1569660"/>
              <a:gd name="connsiteX9" fmla="*/ 4860988 w 8528050"/>
              <a:gd name="connsiteY9" fmla="*/ 0 h 1569660"/>
              <a:gd name="connsiteX10" fmla="*/ 5344245 w 8528050"/>
              <a:gd name="connsiteY10" fmla="*/ 0 h 1569660"/>
              <a:gd name="connsiteX11" fmla="*/ 5912781 w 8528050"/>
              <a:gd name="connsiteY11" fmla="*/ 0 h 1569660"/>
              <a:gd name="connsiteX12" fmla="*/ 6310757 w 8528050"/>
              <a:gd name="connsiteY12" fmla="*/ 0 h 1569660"/>
              <a:gd name="connsiteX13" fmla="*/ 6708733 w 8528050"/>
              <a:gd name="connsiteY13" fmla="*/ 0 h 1569660"/>
              <a:gd name="connsiteX14" fmla="*/ 7447830 w 8528050"/>
              <a:gd name="connsiteY14" fmla="*/ 0 h 1569660"/>
              <a:gd name="connsiteX15" fmla="*/ 7845806 w 8528050"/>
              <a:gd name="connsiteY15" fmla="*/ 0 h 1569660"/>
              <a:gd name="connsiteX16" fmla="*/ 8528050 w 8528050"/>
              <a:gd name="connsiteY16" fmla="*/ 0 h 1569660"/>
              <a:gd name="connsiteX17" fmla="*/ 8528050 w 8528050"/>
              <a:gd name="connsiteY17" fmla="*/ 476130 h 1569660"/>
              <a:gd name="connsiteX18" fmla="*/ 8528050 w 8528050"/>
              <a:gd name="connsiteY18" fmla="*/ 1030743 h 1569660"/>
              <a:gd name="connsiteX19" fmla="*/ 8528050 w 8528050"/>
              <a:gd name="connsiteY19" fmla="*/ 1569660 h 1569660"/>
              <a:gd name="connsiteX20" fmla="*/ 7788952 w 8528050"/>
              <a:gd name="connsiteY20" fmla="*/ 1569660 h 1569660"/>
              <a:gd name="connsiteX21" fmla="*/ 7390977 w 8528050"/>
              <a:gd name="connsiteY21" fmla="*/ 1569660 h 1569660"/>
              <a:gd name="connsiteX22" fmla="*/ 6822440 w 8528050"/>
              <a:gd name="connsiteY22" fmla="*/ 1569660 h 1569660"/>
              <a:gd name="connsiteX23" fmla="*/ 6509745 w 8528050"/>
              <a:gd name="connsiteY23" fmla="*/ 1569660 h 1569660"/>
              <a:gd name="connsiteX24" fmla="*/ 6197050 w 8528050"/>
              <a:gd name="connsiteY24" fmla="*/ 1569660 h 1569660"/>
              <a:gd name="connsiteX25" fmla="*/ 5457952 w 8528050"/>
              <a:gd name="connsiteY25" fmla="*/ 1569660 h 1569660"/>
              <a:gd name="connsiteX26" fmla="*/ 5145257 w 8528050"/>
              <a:gd name="connsiteY26" fmla="*/ 1569660 h 1569660"/>
              <a:gd name="connsiteX27" fmla="*/ 4747281 w 8528050"/>
              <a:gd name="connsiteY27" fmla="*/ 1569660 h 1569660"/>
              <a:gd name="connsiteX28" fmla="*/ 4093464 w 8528050"/>
              <a:gd name="connsiteY28" fmla="*/ 1569660 h 1569660"/>
              <a:gd name="connsiteX29" fmla="*/ 3354366 w 8528050"/>
              <a:gd name="connsiteY29" fmla="*/ 1569660 h 1569660"/>
              <a:gd name="connsiteX30" fmla="*/ 2700549 w 8528050"/>
              <a:gd name="connsiteY30" fmla="*/ 1569660 h 1569660"/>
              <a:gd name="connsiteX31" fmla="*/ 2046732 w 8528050"/>
              <a:gd name="connsiteY31" fmla="*/ 1569660 h 1569660"/>
              <a:gd name="connsiteX32" fmla="*/ 1648756 w 8528050"/>
              <a:gd name="connsiteY32" fmla="*/ 1569660 h 1569660"/>
              <a:gd name="connsiteX33" fmla="*/ 1165500 w 8528050"/>
              <a:gd name="connsiteY33" fmla="*/ 1569660 h 1569660"/>
              <a:gd name="connsiteX34" fmla="*/ 511683 w 8528050"/>
              <a:gd name="connsiteY34" fmla="*/ 1569660 h 1569660"/>
              <a:gd name="connsiteX35" fmla="*/ 0 w 8528050"/>
              <a:gd name="connsiteY35" fmla="*/ 1569660 h 1569660"/>
              <a:gd name="connsiteX36" fmla="*/ 0 w 8528050"/>
              <a:gd name="connsiteY36" fmla="*/ 1046440 h 1569660"/>
              <a:gd name="connsiteX37" fmla="*/ 0 w 8528050"/>
              <a:gd name="connsiteY37" fmla="*/ 538917 h 1569660"/>
              <a:gd name="connsiteX38" fmla="*/ 0 w 8528050"/>
              <a:gd name="connsiteY38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8528050" h="1569660" extrusionOk="0">
                <a:moveTo>
                  <a:pt x="0" y="0"/>
                </a:moveTo>
                <a:cubicBezTo>
                  <a:pt x="68628" y="-25415"/>
                  <a:pt x="172032" y="17278"/>
                  <a:pt x="312695" y="0"/>
                </a:cubicBezTo>
                <a:cubicBezTo>
                  <a:pt x="453358" y="-17278"/>
                  <a:pt x="604444" y="333"/>
                  <a:pt x="881232" y="0"/>
                </a:cubicBezTo>
                <a:cubicBezTo>
                  <a:pt x="1158020" y="-333"/>
                  <a:pt x="1324280" y="71861"/>
                  <a:pt x="1535049" y="0"/>
                </a:cubicBezTo>
                <a:cubicBezTo>
                  <a:pt x="1745818" y="-71861"/>
                  <a:pt x="1963123" y="60005"/>
                  <a:pt x="2103586" y="0"/>
                </a:cubicBezTo>
                <a:cubicBezTo>
                  <a:pt x="2244049" y="-60005"/>
                  <a:pt x="2356996" y="38264"/>
                  <a:pt x="2586842" y="0"/>
                </a:cubicBezTo>
                <a:cubicBezTo>
                  <a:pt x="2816688" y="-38264"/>
                  <a:pt x="2971382" y="40054"/>
                  <a:pt x="3240659" y="0"/>
                </a:cubicBezTo>
                <a:cubicBezTo>
                  <a:pt x="3509936" y="-40054"/>
                  <a:pt x="3642873" y="28740"/>
                  <a:pt x="3809196" y="0"/>
                </a:cubicBezTo>
                <a:cubicBezTo>
                  <a:pt x="3975519" y="-28740"/>
                  <a:pt x="4188463" y="31316"/>
                  <a:pt x="4463013" y="0"/>
                </a:cubicBezTo>
                <a:cubicBezTo>
                  <a:pt x="4737563" y="-31316"/>
                  <a:pt x="4774935" y="40409"/>
                  <a:pt x="4860988" y="0"/>
                </a:cubicBezTo>
                <a:cubicBezTo>
                  <a:pt x="4947041" y="-40409"/>
                  <a:pt x="5160209" y="18596"/>
                  <a:pt x="5344245" y="0"/>
                </a:cubicBezTo>
                <a:cubicBezTo>
                  <a:pt x="5528281" y="-18596"/>
                  <a:pt x="5658172" y="31882"/>
                  <a:pt x="5912781" y="0"/>
                </a:cubicBezTo>
                <a:cubicBezTo>
                  <a:pt x="6167390" y="-31882"/>
                  <a:pt x="6213733" y="14280"/>
                  <a:pt x="6310757" y="0"/>
                </a:cubicBezTo>
                <a:cubicBezTo>
                  <a:pt x="6407781" y="-14280"/>
                  <a:pt x="6603825" y="4404"/>
                  <a:pt x="6708733" y="0"/>
                </a:cubicBezTo>
                <a:cubicBezTo>
                  <a:pt x="6813641" y="-4404"/>
                  <a:pt x="7127643" y="63770"/>
                  <a:pt x="7447830" y="0"/>
                </a:cubicBezTo>
                <a:cubicBezTo>
                  <a:pt x="7768017" y="-63770"/>
                  <a:pt x="7703938" y="30901"/>
                  <a:pt x="7845806" y="0"/>
                </a:cubicBezTo>
                <a:cubicBezTo>
                  <a:pt x="7987674" y="-30901"/>
                  <a:pt x="8319869" y="30952"/>
                  <a:pt x="8528050" y="0"/>
                </a:cubicBezTo>
                <a:cubicBezTo>
                  <a:pt x="8560589" y="180953"/>
                  <a:pt x="8500121" y="369954"/>
                  <a:pt x="8528050" y="476130"/>
                </a:cubicBezTo>
                <a:cubicBezTo>
                  <a:pt x="8555979" y="582306"/>
                  <a:pt x="8497238" y="856469"/>
                  <a:pt x="8528050" y="1030743"/>
                </a:cubicBezTo>
                <a:cubicBezTo>
                  <a:pt x="8558862" y="1205017"/>
                  <a:pt x="8492058" y="1407313"/>
                  <a:pt x="8528050" y="1569660"/>
                </a:cubicBezTo>
                <a:cubicBezTo>
                  <a:pt x="8262662" y="1596407"/>
                  <a:pt x="8083981" y="1554182"/>
                  <a:pt x="7788952" y="1569660"/>
                </a:cubicBezTo>
                <a:cubicBezTo>
                  <a:pt x="7493923" y="1585138"/>
                  <a:pt x="7521439" y="1565298"/>
                  <a:pt x="7390977" y="1569660"/>
                </a:cubicBezTo>
                <a:cubicBezTo>
                  <a:pt x="7260516" y="1574022"/>
                  <a:pt x="7104659" y="1562976"/>
                  <a:pt x="6822440" y="1569660"/>
                </a:cubicBezTo>
                <a:cubicBezTo>
                  <a:pt x="6540221" y="1576344"/>
                  <a:pt x="6593148" y="1538123"/>
                  <a:pt x="6509745" y="1569660"/>
                </a:cubicBezTo>
                <a:cubicBezTo>
                  <a:pt x="6426342" y="1601197"/>
                  <a:pt x="6281998" y="1538533"/>
                  <a:pt x="6197050" y="1569660"/>
                </a:cubicBezTo>
                <a:cubicBezTo>
                  <a:pt x="6112102" y="1600787"/>
                  <a:pt x="5641973" y="1536735"/>
                  <a:pt x="5457952" y="1569660"/>
                </a:cubicBezTo>
                <a:cubicBezTo>
                  <a:pt x="5273931" y="1602585"/>
                  <a:pt x="5219973" y="1540050"/>
                  <a:pt x="5145257" y="1569660"/>
                </a:cubicBezTo>
                <a:cubicBezTo>
                  <a:pt x="5070542" y="1599270"/>
                  <a:pt x="4888216" y="1546776"/>
                  <a:pt x="4747281" y="1569660"/>
                </a:cubicBezTo>
                <a:cubicBezTo>
                  <a:pt x="4606346" y="1592544"/>
                  <a:pt x="4281937" y="1554130"/>
                  <a:pt x="4093464" y="1569660"/>
                </a:cubicBezTo>
                <a:cubicBezTo>
                  <a:pt x="3904991" y="1585190"/>
                  <a:pt x="3504858" y="1487406"/>
                  <a:pt x="3354366" y="1569660"/>
                </a:cubicBezTo>
                <a:cubicBezTo>
                  <a:pt x="3203874" y="1651914"/>
                  <a:pt x="2996256" y="1543907"/>
                  <a:pt x="2700549" y="1569660"/>
                </a:cubicBezTo>
                <a:cubicBezTo>
                  <a:pt x="2404842" y="1595413"/>
                  <a:pt x="2294317" y="1531883"/>
                  <a:pt x="2046732" y="1569660"/>
                </a:cubicBezTo>
                <a:cubicBezTo>
                  <a:pt x="1799147" y="1607437"/>
                  <a:pt x="1837563" y="1564931"/>
                  <a:pt x="1648756" y="1569660"/>
                </a:cubicBezTo>
                <a:cubicBezTo>
                  <a:pt x="1459949" y="1574389"/>
                  <a:pt x="1348217" y="1525580"/>
                  <a:pt x="1165500" y="1569660"/>
                </a:cubicBezTo>
                <a:cubicBezTo>
                  <a:pt x="982783" y="1613740"/>
                  <a:pt x="701898" y="1530475"/>
                  <a:pt x="511683" y="1569660"/>
                </a:cubicBezTo>
                <a:cubicBezTo>
                  <a:pt x="321468" y="1608845"/>
                  <a:pt x="149405" y="1522705"/>
                  <a:pt x="0" y="1569660"/>
                </a:cubicBezTo>
                <a:cubicBezTo>
                  <a:pt x="-33609" y="1400721"/>
                  <a:pt x="28067" y="1270632"/>
                  <a:pt x="0" y="1046440"/>
                </a:cubicBezTo>
                <a:cubicBezTo>
                  <a:pt x="-28067" y="822248"/>
                  <a:pt x="49118" y="725298"/>
                  <a:pt x="0" y="538917"/>
                </a:cubicBezTo>
                <a:cubicBezTo>
                  <a:pt x="-49118" y="352536"/>
                  <a:pt x="42247" y="22210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12566860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We have features of some object like the house for example : {size, location, number of rooms, </a:t>
            </a:r>
            <a:r>
              <a:rPr lang="en-US" sz="3200" dirty="0">
                <a:solidFill>
                  <a:srgbClr val="C00000"/>
                </a:solidFill>
              </a:rPr>
              <a:t>price</a:t>
            </a:r>
            <a:r>
              <a:rPr lang="en-US" sz="3200" dirty="0"/>
              <a:t>, …}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2BD6C-8C25-A787-9A97-C4A14AF36113}"/>
              </a:ext>
            </a:extLst>
          </p:cNvPr>
          <p:cNvSpPr txBox="1"/>
          <p:nvPr/>
        </p:nvSpPr>
        <p:spPr>
          <a:xfrm>
            <a:off x="550863" y="2184830"/>
            <a:ext cx="8528050" cy="1569660"/>
          </a:xfrm>
          <a:custGeom>
            <a:avLst/>
            <a:gdLst>
              <a:gd name="connsiteX0" fmla="*/ 0 w 8528050"/>
              <a:gd name="connsiteY0" fmla="*/ 0 h 1569660"/>
              <a:gd name="connsiteX1" fmla="*/ 312695 w 8528050"/>
              <a:gd name="connsiteY1" fmla="*/ 0 h 1569660"/>
              <a:gd name="connsiteX2" fmla="*/ 881232 w 8528050"/>
              <a:gd name="connsiteY2" fmla="*/ 0 h 1569660"/>
              <a:gd name="connsiteX3" fmla="*/ 1535049 w 8528050"/>
              <a:gd name="connsiteY3" fmla="*/ 0 h 1569660"/>
              <a:gd name="connsiteX4" fmla="*/ 2103586 w 8528050"/>
              <a:gd name="connsiteY4" fmla="*/ 0 h 1569660"/>
              <a:gd name="connsiteX5" fmla="*/ 2586842 w 8528050"/>
              <a:gd name="connsiteY5" fmla="*/ 0 h 1569660"/>
              <a:gd name="connsiteX6" fmla="*/ 3240659 w 8528050"/>
              <a:gd name="connsiteY6" fmla="*/ 0 h 1569660"/>
              <a:gd name="connsiteX7" fmla="*/ 3809196 w 8528050"/>
              <a:gd name="connsiteY7" fmla="*/ 0 h 1569660"/>
              <a:gd name="connsiteX8" fmla="*/ 4463013 w 8528050"/>
              <a:gd name="connsiteY8" fmla="*/ 0 h 1569660"/>
              <a:gd name="connsiteX9" fmla="*/ 4860988 w 8528050"/>
              <a:gd name="connsiteY9" fmla="*/ 0 h 1569660"/>
              <a:gd name="connsiteX10" fmla="*/ 5344245 w 8528050"/>
              <a:gd name="connsiteY10" fmla="*/ 0 h 1569660"/>
              <a:gd name="connsiteX11" fmla="*/ 5912781 w 8528050"/>
              <a:gd name="connsiteY11" fmla="*/ 0 h 1569660"/>
              <a:gd name="connsiteX12" fmla="*/ 6310757 w 8528050"/>
              <a:gd name="connsiteY12" fmla="*/ 0 h 1569660"/>
              <a:gd name="connsiteX13" fmla="*/ 6708733 w 8528050"/>
              <a:gd name="connsiteY13" fmla="*/ 0 h 1569660"/>
              <a:gd name="connsiteX14" fmla="*/ 7447830 w 8528050"/>
              <a:gd name="connsiteY14" fmla="*/ 0 h 1569660"/>
              <a:gd name="connsiteX15" fmla="*/ 7845806 w 8528050"/>
              <a:gd name="connsiteY15" fmla="*/ 0 h 1569660"/>
              <a:gd name="connsiteX16" fmla="*/ 8528050 w 8528050"/>
              <a:gd name="connsiteY16" fmla="*/ 0 h 1569660"/>
              <a:gd name="connsiteX17" fmla="*/ 8528050 w 8528050"/>
              <a:gd name="connsiteY17" fmla="*/ 476130 h 1569660"/>
              <a:gd name="connsiteX18" fmla="*/ 8528050 w 8528050"/>
              <a:gd name="connsiteY18" fmla="*/ 1030743 h 1569660"/>
              <a:gd name="connsiteX19" fmla="*/ 8528050 w 8528050"/>
              <a:gd name="connsiteY19" fmla="*/ 1569660 h 1569660"/>
              <a:gd name="connsiteX20" fmla="*/ 7788952 w 8528050"/>
              <a:gd name="connsiteY20" fmla="*/ 1569660 h 1569660"/>
              <a:gd name="connsiteX21" fmla="*/ 7390977 w 8528050"/>
              <a:gd name="connsiteY21" fmla="*/ 1569660 h 1569660"/>
              <a:gd name="connsiteX22" fmla="*/ 6822440 w 8528050"/>
              <a:gd name="connsiteY22" fmla="*/ 1569660 h 1569660"/>
              <a:gd name="connsiteX23" fmla="*/ 6509745 w 8528050"/>
              <a:gd name="connsiteY23" fmla="*/ 1569660 h 1569660"/>
              <a:gd name="connsiteX24" fmla="*/ 6197050 w 8528050"/>
              <a:gd name="connsiteY24" fmla="*/ 1569660 h 1569660"/>
              <a:gd name="connsiteX25" fmla="*/ 5457952 w 8528050"/>
              <a:gd name="connsiteY25" fmla="*/ 1569660 h 1569660"/>
              <a:gd name="connsiteX26" fmla="*/ 5145257 w 8528050"/>
              <a:gd name="connsiteY26" fmla="*/ 1569660 h 1569660"/>
              <a:gd name="connsiteX27" fmla="*/ 4747281 w 8528050"/>
              <a:gd name="connsiteY27" fmla="*/ 1569660 h 1569660"/>
              <a:gd name="connsiteX28" fmla="*/ 4093464 w 8528050"/>
              <a:gd name="connsiteY28" fmla="*/ 1569660 h 1569660"/>
              <a:gd name="connsiteX29" fmla="*/ 3354366 w 8528050"/>
              <a:gd name="connsiteY29" fmla="*/ 1569660 h 1569660"/>
              <a:gd name="connsiteX30" fmla="*/ 2700549 w 8528050"/>
              <a:gd name="connsiteY30" fmla="*/ 1569660 h 1569660"/>
              <a:gd name="connsiteX31" fmla="*/ 2046732 w 8528050"/>
              <a:gd name="connsiteY31" fmla="*/ 1569660 h 1569660"/>
              <a:gd name="connsiteX32" fmla="*/ 1648756 w 8528050"/>
              <a:gd name="connsiteY32" fmla="*/ 1569660 h 1569660"/>
              <a:gd name="connsiteX33" fmla="*/ 1165500 w 8528050"/>
              <a:gd name="connsiteY33" fmla="*/ 1569660 h 1569660"/>
              <a:gd name="connsiteX34" fmla="*/ 511683 w 8528050"/>
              <a:gd name="connsiteY34" fmla="*/ 1569660 h 1569660"/>
              <a:gd name="connsiteX35" fmla="*/ 0 w 8528050"/>
              <a:gd name="connsiteY35" fmla="*/ 1569660 h 1569660"/>
              <a:gd name="connsiteX36" fmla="*/ 0 w 8528050"/>
              <a:gd name="connsiteY36" fmla="*/ 1046440 h 1569660"/>
              <a:gd name="connsiteX37" fmla="*/ 0 w 8528050"/>
              <a:gd name="connsiteY37" fmla="*/ 538917 h 1569660"/>
              <a:gd name="connsiteX38" fmla="*/ 0 w 8528050"/>
              <a:gd name="connsiteY38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8528050" h="1569660" extrusionOk="0">
                <a:moveTo>
                  <a:pt x="0" y="0"/>
                </a:moveTo>
                <a:cubicBezTo>
                  <a:pt x="68628" y="-25415"/>
                  <a:pt x="172032" y="17278"/>
                  <a:pt x="312695" y="0"/>
                </a:cubicBezTo>
                <a:cubicBezTo>
                  <a:pt x="453358" y="-17278"/>
                  <a:pt x="604444" y="333"/>
                  <a:pt x="881232" y="0"/>
                </a:cubicBezTo>
                <a:cubicBezTo>
                  <a:pt x="1158020" y="-333"/>
                  <a:pt x="1324280" y="71861"/>
                  <a:pt x="1535049" y="0"/>
                </a:cubicBezTo>
                <a:cubicBezTo>
                  <a:pt x="1745818" y="-71861"/>
                  <a:pt x="1963123" y="60005"/>
                  <a:pt x="2103586" y="0"/>
                </a:cubicBezTo>
                <a:cubicBezTo>
                  <a:pt x="2244049" y="-60005"/>
                  <a:pt x="2356996" y="38264"/>
                  <a:pt x="2586842" y="0"/>
                </a:cubicBezTo>
                <a:cubicBezTo>
                  <a:pt x="2816688" y="-38264"/>
                  <a:pt x="2971382" y="40054"/>
                  <a:pt x="3240659" y="0"/>
                </a:cubicBezTo>
                <a:cubicBezTo>
                  <a:pt x="3509936" y="-40054"/>
                  <a:pt x="3642873" y="28740"/>
                  <a:pt x="3809196" y="0"/>
                </a:cubicBezTo>
                <a:cubicBezTo>
                  <a:pt x="3975519" y="-28740"/>
                  <a:pt x="4188463" y="31316"/>
                  <a:pt x="4463013" y="0"/>
                </a:cubicBezTo>
                <a:cubicBezTo>
                  <a:pt x="4737563" y="-31316"/>
                  <a:pt x="4774935" y="40409"/>
                  <a:pt x="4860988" y="0"/>
                </a:cubicBezTo>
                <a:cubicBezTo>
                  <a:pt x="4947041" y="-40409"/>
                  <a:pt x="5160209" y="18596"/>
                  <a:pt x="5344245" y="0"/>
                </a:cubicBezTo>
                <a:cubicBezTo>
                  <a:pt x="5528281" y="-18596"/>
                  <a:pt x="5658172" y="31882"/>
                  <a:pt x="5912781" y="0"/>
                </a:cubicBezTo>
                <a:cubicBezTo>
                  <a:pt x="6167390" y="-31882"/>
                  <a:pt x="6213733" y="14280"/>
                  <a:pt x="6310757" y="0"/>
                </a:cubicBezTo>
                <a:cubicBezTo>
                  <a:pt x="6407781" y="-14280"/>
                  <a:pt x="6603825" y="4404"/>
                  <a:pt x="6708733" y="0"/>
                </a:cubicBezTo>
                <a:cubicBezTo>
                  <a:pt x="6813641" y="-4404"/>
                  <a:pt x="7127643" y="63770"/>
                  <a:pt x="7447830" y="0"/>
                </a:cubicBezTo>
                <a:cubicBezTo>
                  <a:pt x="7768017" y="-63770"/>
                  <a:pt x="7703938" y="30901"/>
                  <a:pt x="7845806" y="0"/>
                </a:cubicBezTo>
                <a:cubicBezTo>
                  <a:pt x="7987674" y="-30901"/>
                  <a:pt x="8319869" y="30952"/>
                  <a:pt x="8528050" y="0"/>
                </a:cubicBezTo>
                <a:cubicBezTo>
                  <a:pt x="8560589" y="180953"/>
                  <a:pt x="8500121" y="369954"/>
                  <a:pt x="8528050" y="476130"/>
                </a:cubicBezTo>
                <a:cubicBezTo>
                  <a:pt x="8555979" y="582306"/>
                  <a:pt x="8497238" y="856469"/>
                  <a:pt x="8528050" y="1030743"/>
                </a:cubicBezTo>
                <a:cubicBezTo>
                  <a:pt x="8558862" y="1205017"/>
                  <a:pt x="8492058" y="1407313"/>
                  <a:pt x="8528050" y="1569660"/>
                </a:cubicBezTo>
                <a:cubicBezTo>
                  <a:pt x="8262662" y="1596407"/>
                  <a:pt x="8083981" y="1554182"/>
                  <a:pt x="7788952" y="1569660"/>
                </a:cubicBezTo>
                <a:cubicBezTo>
                  <a:pt x="7493923" y="1585138"/>
                  <a:pt x="7521439" y="1565298"/>
                  <a:pt x="7390977" y="1569660"/>
                </a:cubicBezTo>
                <a:cubicBezTo>
                  <a:pt x="7260516" y="1574022"/>
                  <a:pt x="7104659" y="1562976"/>
                  <a:pt x="6822440" y="1569660"/>
                </a:cubicBezTo>
                <a:cubicBezTo>
                  <a:pt x="6540221" y="1576344"/>
                  <a:pt x="6593148" y="1538123"/>
                  <a:pt x="6509745" y="1569660"/>
                </a:cubicBezTo>
                <a:cubicBezTo>
                  <a:pt x="6426342" y="1601197"/>
                  <a:pt x="6281998" y="1538533"/>
                  <a:pt x="6197050" y="1569660"/>
                </a:cubicBezTo>
                <a:cubicBezTo>
                  <a:pt x="6112102" y="1600787"/>
                  <a:pt x="5641973" y="1536735"/>
                  <a:pt x="5457952" y="1569660"/>
                </a:cubicBezTo>
                <a:cubicBezTo>
                  <a:pt x="5273931" y="1602585"/>
                  <a:pt x="5219973" y="1540050"/>
                  <a:pt x="5145257" y="1569660"/>
                </a:cubicBezTo>
                <a:cubicBezTo>
                  <a:pt x="5070542" y="1599270"/>
                  <a:pt x="4888216" y="1546776"/>
                  <a:pt x="4747281" y="1569660"/>
                </a:cubicBezTo>
                <a:cubicBezTo>
                  <a:pt x="4606346" y="1592544"/>
                  <a:pt x="4281937" y="1554130"/>
                  <a:pt x="4093464" y="1569660"/>
                </a:cubicBezTo>
                <a:cubicBezTo>
                  <a:pt x="3904991" y="1585190"/>
                  <a:pt x="3504858" y="1487406"/>
                  <a:pt x="3354366" y="1569660"/>
                </a:cubicBezTo>
                <a:cubicBezTo>
                  <a:pt x="3203874" y="1651914"/>
                  <a:pt x="2996256" y="1543907"/>
                  <a:pt x="2700549" y="1569660"/>
                </a:cubicBezTo>
                <a:cubicBezTo>
                  <a:pt x="2404842" y="1595413"/>
                  <a:pt x="2294317" y="1531883"/>
                  <a:pt x="2046732" y="1569660"/>
                </a:cubicBezTo>
                <a:cubicBezTo>
                  <a:pt x="1799147" y="1607437"/>
                  <a:pt x="1837563" y="1564931"/>
                  <a:pt x="1648756" y="1569660"/>
                </a:cubicBezTo>
                <a:cubicBezTo>
                  <a:pt x="1459949" y="1574389"/>
                  <a:pt x="1348217" y="1525580"/>
                  <a:pt x="1165500" y="1569660"/>
                </a:cubicBezTo>
                <a:cubicBezTo>
                  <a:pt x="982783" y="1613740"/>
                  <a:pt x="701898" y="1530475"/>
                  <a:pt x="511683" y="1569660"/>
                </a:cubicBezTo>
                <a:cubicBezTo>
                  <a:pt x="321468" y="1608845"/>
                  <a:pt x="149405" y="1522705"/>
                  <a:pt x="0" y="1569660"/>
                </a:cubicBezTo>
                <a:cubicBezTo>
                  <a:pt x="-33609" y="1400721"/>
                  <a:pt x="28067" y="1270632"/>
                  <a:pt x="0" y="1046440"/>
                </a:cubicBezTo>
                <a:cubicBezTo>
                  <a:pt x="-28067" y="822248"/>
                  <a:pt x="49118" y="725298"/>
                  <a:pt x="0" y="538917"/>
                </a:cubicBezTo>
                <a:cubicBezTo>
                  <a:pt x="-49118" y="352536"/>
                  <a:pt x="42247" y="22210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12566860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The model is simply a function represent the relation between the target feature and the rest of the features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4D0D86-90E4-D2F6-752C-71A6A9838830}"/>
                  </a:ext>
                </a:extLst>
              </p:cNvPr>
              <p:cNvSpPr txBox="1"/>
              <p:nvPr/>
            </p:nvSpPr>
            <p:spPr>
              <a:xfrm>
                <a:off x="1856792" y="4246047"/>
                <a:ext cx="7333861" cy="1465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F</m:t>
                      </m:r>
                      <m:d>
                        <m:d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Features</m:t>
                          </m:r>
                        </m:e>
                      </m:d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Target</m:t>
                      </m:r>
                    </m:oMath>
                  </m:oMathPara>
                </a14:m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F</m:t>
                      </m:r>
                      <m:d>
                        <m:d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size</m:t>
                          </m:r>
                          <m: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num</m:t>
                          </m:r>
                          <m: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of</m:t>
                          </m:r>
                          <m:r>
                            <a:rPr lang="en-US" sz="2400" b="0" i="0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rooms</m:t>
                          </m:r>
                          <m: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location</m:t>
                          </m:r>
                          <m: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,…</m:t>
                          </m:r>
                        </m:e>
                      </m:d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price</m:t>
                      </m:r>
                    </m:oMath>
                  </m:oMathPara>
                </a14:m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kern="100" baseline="-25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4D0D86-90E4-D2F6-752C-71A6A9838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792" y="4246047"/>
                <a:ext cx="7333861" cy="14655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311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Statistics">
            <a:extLst>
              <a:ext uri="{FF2B5EF4-FFF2-40B4-BE49-F238E27FC236}">
                <a16:creationId xmlns:a16="http://schemas.microsoft.com/office/drawing/2014/main" id="{4536FF01-E7DF-55FC-8B01-6F09AED56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6998" y="-4"/>
            <a:ext cx="6858003" cy="68580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7750348-5249-48BE-B8D8-43608AD7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4">
            <a:extLst>
              <a:ext uri="{FF2B5EF4-FFF2-40B4-BE49-F238E27FC236}">
                <a16:creationId xmlns:a16="http://schemas.microsoft.com/office/drawing/2014/main" id="{8153080A-AA3E-4B2B-F3D9-9CAB2AECFE3D}"/>
              </a:ext>
            </a:extLst>
          </p:cNvPr>
          <p:cNvSpPr txBox="1">
            <a:spLocks/>
          </p:cNvSpPr>
          <p:nvPr/>
        </p:nvSpPr>
        <p:spPr>
          <a:xfrm>
            <a:off x="550863" y="549275"/>
            <a:ext cx="5437187" cy="29862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dirty="0"/>
              <a:t>Linear regression univariate  and multivariate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C3C586-41D9-4369-AF7F-3A2DB21DB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D6509B-4D98-2D16-EA64-98658FB538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03EDFAD-C93A-4AE0-9148-D39E341EA37F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8/15/2023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0779C1-F1C1-3100-9F35-A5E6DAC47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E7BF5-1CDE-8190-C34A-407F4E97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88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256986-D762-70BB-1087-EF9795F1A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DFAD-C93A-4AE0-9148-D39E341EA37F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68EA79-AE6E-4348-C108-9B1AB2644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E3251-BA10-6647-69CE-062D05C5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6FA80FD-390B-5EF5-4CDC-AD906C576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38" y="921794"/>
            <a:ext cx="7016568" cy="501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AFF9D9-EBBA-6B62-EC2C-5E41816F8C74}"/>
                  </a:ext>
                </a:extLst>
              </p14:cNvPr>
              <p14:cNvContentPartPr/>
              <p14:nvPr/>
            </p14:nvContentPartPr>
            <p14:xfrm>
              <a:off x="3971700" y="1438365"/>
              <a:ext cx="4622040" cy="3358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AFF9D9-EBBA-6B62-EC2C-5E41816F8C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5700" y="1402365"/>
                <a:ext cx="4693680" cy="342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2774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45" y="42920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02" y="2050004"/>
            <a:ext cx="4151766" cy="4313473"/>
          </a:xfrm>
        </p:spPr>
        <p:txBody>
          <a:bodyPr/>
          <a:lstStyle/>
          <a:p>
            <a:r>
              <a:rPr lang="en-US" dirty="0"/>
              <a:t>House pricing problem </a:t>
            </a:r>
          </a:p>
          <a:p>
            <a:r>
              <a:rPr lang="en-US" dirty="0"/>
              <a:t>What is a Linear Model ?</a:t>
            </a:r>
          </a:p>
          <a:p>
            <a:r>
              <a:rPr lang="en-US" dirty="0"/>
              <a:t>Linear regression univariate  and multivariate</a:t>
            </a:r>
          </a:p>
          <a:p>
            <a:r>
              <a:rPr lang="en-US" dirty="0"/>
              <a:t>MAE and MSE</a:t>
            </a:r>
          </a:p>
          <a:p>
            <a:r>
              <a:rPr lang="en-US" dirty="0"/>
              <a:t>Gradient descent </a:t>
            </a:r>
          </a:p>
          <a:p>
            <a:r>
              <a:rPr lang="en-US" dirty="0"/>
              <a:t>Batch gradient descent Vs stochastic gradient descent </a:t>
            </a:r>
          </a:p>
          <a:p>
            <a:r>
              <a:rPr lang="en-US" dirty="0"/>
              <a:t>Code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fld id="{596BA318-58E5-42F5-BA55-9E4771150AFD}" type="datetime1">
              <a:rPr lang="en-US" smtClean="0"/>
              <a:t>8/15/2023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ML workshop MSP’23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73836-1E7B-C4BF-3F2C-EAC501148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DFAD-C93A-4AE0-9148-D39E341EA37F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1C7ED-12D8-1C8B-BFD5-BBA33CFE8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B7D50-FE9E-F8E9-164F-35E22A86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17D4921-A2A1-FF70-4858-1ABE0C0CA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9" y="-32349"/>
            <a:ext cx="6738938" cy="653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E76796A-DB00-37C2-A01F-F647DD71AAC3}"/>
                  </a:ext>
                </a:extLst>
              </p14:cNvPr>
              <p14:cNvContentPartPr/>
              <p14:nvPr/>
            </p14:nvContentPartPr>
            <p14:xfrm>
              <a:off x="2046060" y="1868205"/>
              <a:ext cx="3394080" cy="2557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E76796A-DB00-37C2-A01F-F647DD71AA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0060" y="1832205"/>
                <a:ext cx="3465720" cy="262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220026C-9DDA-84A0-57FB-A425F37349EE}"/>
                  </a:ext>
                </a:extLst>
              </p14:cNvPr>
              <p14:cNvContentPartPr/>
              <p14:nvPr/>
            </p14:nvContentPartPr>
            <p14:xfrm>
              <a:off x="1051380" y="1221645"/>
              <a:ext cx="2984400" cy="2248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220026C-9DDA-84A0-57FB-A425F37349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740" y="1186005"/>
                <a:ext cx="3056040" cy="23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0FD3FDC-0829-F35F-C0A4-DF71B50B7299}"/>
                  </a:ext>
                </a:extLst>
              </p14:cNvPr>
              <p14:cNvContentPartPr/>
              <p14:nvPr/>
            </p14:nvContentPartPr>
            <p14:xfrm>
              <a:off x="990540" y="3498285"/>
              <a:ext cx="1042560" cy="938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0FD3FDC-0829-F35F-C0A4-DF71B50B72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4900" y="3462645"/>
                <a:ext cx="1114200" cy="10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8D12ED-9EC0-2137-142E-0F8043D87398}"/>
                  </a:ext>
                </a:extLst>
              </p14:cNvPr>
              <p14:cNvContentPartPr/>
              <p14:nvPr/>
            </p14:nvContentPartPr>
            <p14:xfrm>
              <a:off x="4010580" y="1305525"/>
              <a:ext cx="1481760" cy="481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8D12ED-9EC0-2137-142E-0F8043D8739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74580" y="1269885"/>
                <a:ext cx="1553400" cy="55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9369EA8-BA44-EBF6-CC8F-3FF133EB68D6}"/>
              </a:ext>
            </a:extLst>
          </p:cNvPr>
          <p:cNvGrpSpPr/>
          <p:nvPr/>
        </p:nvGrpSpPr>
        <p:grpSpPr>
          <a:xfrm>
            <a:off x="1476180" y="1352325"/>
            <a:ext cx="3591360" cy="2872440"/>
            <a:chOff x="1476180" y="1352325"/>
            <a:chExt cx="3591360" cy="28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CD9CDCD-F6F3-A82E-99D8-B1FEC84C3410}"/>
                    </a:ext>
                  </a:extLst>
                </p14:cNvPr>
                <p14:cNvContentPartPr/>
                <p14:nvPr/>
              </p14:nvContentPartPr>
              <p14:xfrm>
                <a:off x="5035140" y="1695045"/>
                <a:ext cx="3600" cy="1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CD9CDCD-F6F3-A82E-99D8-B1FEC84C341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99500" y="1659405"/>
                  <a:ext cx="75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0C5863-1E53-0532-E7D2-366DF2217977}"/>
                    </a:ext>
                  </a:extLst>
                </p14:cNvPr>
                <p14:cNvContentPartPr/>
                <p14:nvPr/>
              </p14:nvContentPartPr>
              <p14:xfrm>
                <a:off x="5038380" y="1723845"/>
                <a:ext cx="360" cy="127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0C5863-1E53-0532-E7D2-366DF221797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02740" y="1688205"/>
                  <a:ext cx="72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E0A25A3-4042-5B34-7A61-018281D30720}"/>
                    </a:ext>
                  </a:extLst>
                </p14:cNvPr>
                <p14:cNvContentPartPr/>
                <p14:nvPr/>
              </p14:nvContentPartPr>
              <p14:xfrm>
                <a:off x="5057820" y="2009685"/>
                <a:ext cx="9720" cy="85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E0A25A3-4042-5B34-7A61-018281D3072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21820" y="1973685"/>
                  <a:ext cx="81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3A86601-8AAF-C69D-F8A3-C7878C9E8127}"/>
                    </a:ext>
                  </a:extLst>
                </p14:cNvPr>
                <p14:cNvContentPartPr/>
                <p14:nvPr/>
              </p14:nvContentPartPr>
              <p14:xfrm>
                <a:off x="4581180" y="1552485"/>
                <a:ext cx="466920" cy="772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3A86601-8AAF-C69D-F8A3-C7878C9E812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45540" y="1516485"/>
                  <a:ext cx="53856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69E87B3-9CA9-BA8B-C08F-FA40A0ECA073}"/>
                    </a:ext>
                  </a:extLst>
                </p14:cNvPr>
                <p14:cNvContentPartPr/>
                <p14:nvPr/>
              </p14:nvContentPartPr>
              <p14:xfrm>
                <a:off x="4009860" y="1352325"/>
                <a:ext cx="294120" cy="1182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69E87B3-9CA9-BA8B-C08F-FA40A0ECA07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73860" y="1316325"/>
                  <a:ext cx="365760" cy="12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04DE83-DEEB-1871-EC8A-79E6B86D7463}"/>
                    </a:ext>
                  </a:extLst>
                </p14:cNvPr>
                <p14:cNvContentPartPr/>
                <p14:nvPr/>
              </p14:nvContentPartPr>
              <p14:xfrm>
                <a:off x="3638700" y="1552485"/>
                <a:ext cx="238680" cy="1372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04DE83-DEEB-1871-EC8A-79E6B86D74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02700" y="1516485"/>
                  <a:ext cx="310320" cy="14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D403557-B994-6311-26B1-CC303848A576}"/>
                    </a:ext>
                  </a:extLst>
                </p14:cNvPr>
                <p14:cNvContentPartPr/>
                <p14:nvPr/>
              </p14:nvContentPartPr>
              <p14:xfrm>
                <a:off x="3171780" y="1866405"/>
                <a:ext cx="250200" cy="1140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D403557-B994-6311-26B1-CC303848A57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36140" y="1830765"/>
                  <a:ext cx="321840" cy="12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3817BB1-2756-3419-6557-94898D50E35B}"/>
                    </a:ext>
                  </a:extLst>
                </p14:cNvPr>
                <p14:cNvContentPartPr/>
                <p14:nvPr/>
              </p14:nvContentPartPr>
              <p14:xfrm>
                <a:off x="3457620" y="3295245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3817BB1-2756-3419-6557-94898D50E35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421620" y="325960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80D011B-1FF0-09E1-27A8-15EBEDADF3EB}"/>
                    </a:ext>
                  </a:extLst>
                </p14:cNvPr>
                <p14:cNvContentPartPr/>
                <p14:nvPr/>
              </p14:nvContentPartPr>
              <p14:xfrm>
                <a:off x="2980980" y="3409725"/>
                <a:ext cx="71280" cy="28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80D011B-1FF0-09E1-27A8-15EBEDADF3E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45340" y="3373725"/>
                  <a:ext cx="1429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BC5ED9E-6143-F5DF-0472-A16B505F641E}"/>
                    </a:ext>
                  </a:extLst>
                </p14:cNvPr>
                <p14:cNvContentPartPr/>
                <p14:nvPr/>
              </p14:nvContentPartPr>
              <p14:xfrm>
                <a:off x="2657700" y="2209485"/>
                <a:ext cx="347760" cy="1729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BC5ED9E-6143-F5DF-0472-A16B505F641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21700" y="2173485"/>
                  <a:ext cx="419400" cy="180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53C7CB9-C714-266F-1B0A-8B7BBD5C076F}"/>
                    </a:ext>
                  </a:extLst>
                </p14:cNvPr>
                <p14:cNvContentPartPr/>
                <p14:nvPr/>
              </p14:nvContentPartPr>
              <p14:xfrm>
                <a:off x="2333340" y="2704845"/>
                <a:ext cx="248760" cy="1519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53C7CB9-C714-266F-1B0A-8B7BBD5C076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297700" y="2669205"/>
                  <a:ext cx="320400" cy="15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BF9742A-7BE1-A4C4-B56D-23B335DEB85A}"/>
                    </a:ext>
                  </a:extLst>
                </p14:cNvPr>
                <p14:cNvContentPartPr/>
                <p14:nvPr/>
              </p14:nvContentPartPr>
              <p14:xfrm>
                <a:off x="1971540" y="2924085"/>
                <a:ext cx="91800" cy="80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BF9742A-7BE1-A4C4-B56D-23B335DEB85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35900" y="2888085"/>
                  <a:ext cx="163440" cy="88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3828C7B-499D-B9E7-4507-427EE7F400E3}"/>
                    </a:ext>
                  </a:extLst>
                </p14:cNvPr>
                <p14:cNvContentPartPr/>
                <p14:nvPr/>
              </p14:nvContentPartPr>
              <p14:xfrm>
                <a:off x="1617300" y="3866925"/>
                <a:ext cx="1800" cy="11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3828C7B-499D-B9E7-4507-427EE7F400E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81660" y="3830925"/>
                  <a:ext cx="734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61036FF-6877-3D1D-806F-92827DC5C38B}"/>
                    </a:ext>
                  </a:extLst>
                </p14:cNvPr>
                <p14:cNvContentPartPr/>
                <p14:nvPr/>
              </p14:nvContentPartPr>
              <p14:xfrm>
                <a:off x="1609380" y="3905085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61036FF-6877-3D1D-806F-92827DC5C38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73740" y="3869085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08E0545-F898-3EDD-7308-738E9CFCF367}"/>
                    </a:ext>
                  </a:extLst>
                </p14:cNvPr>
                <p14:cNvContentPartPr/>
                <p14:nvPr/>
              </p14:nvContentPartPr>
              <p14:xfrm>
                <a:off x="1476180" y="3181125"/>
                <a:ext cx="360" cy="609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08E0545-F898-3EDD-7308-738E9CFCF3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40540" y="3145125"/>
                  <a:ext cx="72000" cy="68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839019B-4CBB-015C-34CE-72C619D12836}"/>
                  </a:ext>
                </a:extLst>
              </p14:cNvPr>
              <p14:cNvContentPartPr/>
              <p14:nvPr/>
            </p14:nvContentPartPr>
            <p14:xfrm>
              <a:off x="7305660" y="1836525"/>
              <a:ext cx="403200" cy="488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839019B-4CBB-015C-34CE-72C619D1283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69660" y="1800525"/>
                <a:ext cx="474840" cy="5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B2680A9-C30F-EE4E-17A6-7480BC8B951A}"/>
                  </a:ext>
                </a:extLst>
              </p14:cNvPr>
              <p14:cNvContentPartPr/>
              <p14:nvPr/>
            </p14:nvContentPartPr>
            <p14:xfrm>
              <a:off x="7315020" y="2323605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B2680A9-C30F-EE4E-17A6-7480BC8B951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279020" y="22879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73BD160-2039-B951-E5CE-C1DAFB9449B0}"/>
                  </a:ext>
                </a:extLst>
              </p14:cNvPr>
              <p14:cNvContentPartPr/>
              <p14:nvPr/>
            </p14:nvContentPartPr>
            <p14:xfrm>
              <a:off x="8115300" y="1609725"/>
              <a:ext cx="146520" cy="874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73BD160-2039-B951-E5CE-C1DAFB9449B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079300" y="1573725"/>
                <a:ext cx="218160" cy="9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B10771C-9ABE-EC38-FF9A-CD502F24B9FD}"/>
                  </a:ext>
                </a:extLst>
              </p14:cNvPr>
              <p14:cNvContentPartPr/>
              <p14:nvPr/>
            </p14:nvContentPartPr>
            <p14:xfrm>
              <a:off x="7991460" y="1473285"/>
              <a:ext cx="821160" cy="9990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B10771C-9ABE-EC38-FF9A-CD502F24B9F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955460" y="1437645"/>
                <a:ext cx="892800" cy="107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55E63B40-CB7E-E22D-A493-3ED9CAF308BA}"/>
              </a:ext>
            </a:extLst>
          </p:cNvPr>
          <p:cNvGrpSpPr/>
          <p:nvPr/>
        </p:nvGrpSpPr>
        <p:grpSpPr>
          <a:xfrm>
            <a:off x="7610220" y="2752725"/>
            <a:ext cx="257760" cy="1628640"/>
            <a:chOff x="7610220" y="2752725"/>
            <a:chExt cx="257760" cy="162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D2972DC-8760-F964-C0F4-D2B50E4A7476}"/>
                    </a:ext>
                  </a:extLst>
                </p14:cNvPr>
                <p14:cNvContentPartPr/>
                <p14:nvPr/>
              </p14:nvContentPartPr>
              <p14:xfrm>
                <a:off x="7618140" y="2752725"/>
                <a:ext cx="230040" cy="1600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D2972DC-8760-F964-C0F4-D2B50E4A747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582500" y="2716725"/>
                  <a:ext cx="301680" cy="167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57D37B6-4D4D-0071-407A-89CB77931DC0}"/>
                    </a:ext>
                  </a:extLst>
                </p14:cNvPr>
                <p14:cNvContentPartPr/>
                <p14:nvPr/>
              </p14:nvContentPartPr>
              <p14:xfrm>
                <a:off x="7685820" y="4245645"/>
                <a:ext cx="182160" cy="135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57D37B6-4D4D-0071-407A-89CB77931DC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649820" y="4210005"/>
                  <a:ext cx="253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1888214-2B8B-A11F-428A-037B73FA4AD0}"/>
                    </a:ext>
                  </a:extLst>
                </p14:cNvPr>
                <p14:cNvContentPartPr/>
                <p14:nvPr/>
              </p14:nvContentPartPr>
              <p14:xfrm>
                <a:off x="7610220" y="4238445"/>
                <a:ext cx="108000" cy="45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1888214-2B8B-A11F-428A-037B73FA4AD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74220" y="4202805"/>
                  <a:ext cx="17964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AFDE2AF-5BEF-3C41-3CF7-37706D0DE1A8}"/>
              </a:ext>
            </a:extLst>
          </p:cNvPr>
          <p:cNvGrpSpPr/>
          <p:nvPr/>
        </p:nvGrpSpPr>
        <p:grpSpPr>
          <a:xfrm>
            <a:off x="6906780" y="4666125"/>
            <a:ext cx="1114200" cy="688680"/>
            <a:chOff x="6906780" y="4666125"/>
            <a:chExt cx="1114200" cy="68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A7EA842-E69A-ACC9-5453-D62D5083791C}"/>
                    </a:ext>
                  </a:extLst>
                </p14:cNvPr>
                <p14:cNvContentPartPr/>
                <p14:nvPr/>
              </p14:nvContentPartPr>
              <p14:xfrm>
                <a:off x="6906780" y="4691685"/>
                <a:ext cx="604080" cy="572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A7EA842-E69A-ACC9-5453-D62D5083791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870780" y="4655685"/>
                  <a:ext cx="67572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346605D-C119-7D19-3C8D-D1D39EB1513C}"/>
                    </a:ext>
                  </a:extLst>
                </p14:cNvPr>
                <p14:cNvContentPartPr/>
                <p14:nvPr/>
              </p14:nvContentPartPr>
              <p14:xfrm>
                <a:off x="7572420" y="4666845"/>
                <a:ext cx="131040" cy="687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346605D-C119-7D19-3C8D-D1D39EB1513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536780" y="4631205"/>
                  <a:ext cx="20268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D635182-5902-F504-9602-DDF8C6ED1F58}"/>
                    </a:ext>
                  </a:extLst>
                </p14:cNvPr>
                <p14:cNvContentPartPr/>
                <p14:nvPr/>
              </p14:nvContentPartPr>
              <p14:xfrm>
                <a:off x="7495740" y="4666125"/>
                <a:ext cx="525240" cy="608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D635182-5902-F504-9602-DDF8C6ED1F5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60100" y="4630125"/>
                  <a:ext cx="596880" cy="68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EB4A335-B831-7348-1409-17263B755553}"/>
              </a:ext>
            </a:extLst>
          </p:cNvPr>
          <p:cNvGrpSpPr/>
          <p:nvPr/>
        </p:nvGrpSpPr>
        <p:grpSpPr>
          <a:xfrm>
            <a:off x="8505900" y="4276605"/>
            <a:ext cx="2086920" cy="1207080"/>
            <a:chOff x="8505900" y="4276605"/>
            <a:chExt cx="2086920" cy="12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981C0AB-B554-A670-0BA5-841F20EE5552}"/>
                    </a:ext>
                  </a:extLst>
                </p14:cNvPr>
                <p14:cNvContentPartPr/>
                <p14:nvPr/>
              </p14:nvContentPartPr>
              <p14:xfrm>
                <a:off x="8562780" y="4600245"/>
                <a:ext cx="447120" cy="883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981C0AB-B554-A670-0BA5-841F20EE555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527140" y="4564605"/>
                  <a:ext cx="51876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D965C1E-CFBC-A864-2B2B-A4BFED34323C}"/>
                    </a:ext>
                  </a:extLst>
                </p14:cNvPr>
                <p14:cNvContentPartPr/>
                <p14:nvPr/>
              </p14:nvContentPartPr>
              <p14:xfrm>
                <a:off x="8505900" y="4540125"/>
                <a:ext cx="426600" cy="443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D965C1E-CFBC-A864-2B2B-A4BFED34323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469900" y="4504485"/>
                  <a:ext cx="49824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A495723-941E-1524-AE79-4E67C46DB7D1}"/>
                    </a:ext>
                  </a:extLst>
                </p14:cNvPr>
                <p14:cNvContentPartPr/>
                <p14:nvPr/>
              </p14:nvContentPartPr>
              <p14:xfrm>
                <a:off x="8972460" y="4276605"/>
                <a:ext cx="462240" cy="760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A495723-941E-1524-AE79-4E67C46DB7D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936460" y="4240965"/>
                  <a:ext cx="53388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04193F7-BB69-7448-B797-8C0ECDE3257F}"/>
                    </a:ext>
                  </a:extLst>
                </p14:cNvPr>
                <p14:cNvContentPartPr/>
                <p14:nvPr/>
              </p14:nvContentPartPr>
              <p14:xfrm>
                <a:off x="9590940" y="4581525"/>
                <a:ext cx="295920" cy="470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04193F7-BB69-7448-B797-8C0ECDE3257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555300" y="4545525"/>
                  <a:ext cx="3675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928C854-D8F8-0293-1A48-C3631702DCC1}"/>
                    </a:ext>
                  </a:extLst>
                </p14:cNvPr>
                <p14:cNvContentPartPr/>
                <p14:nvPr/>
              </p14:nvContentPartPr>
              <p14:xfrm>
                <a:off x="9867780" y="4533645"/>
                <a:ext cx="392040" cy="449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928C854-D8F8-0293-1A48-C3631702DCC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831780" y="4498005"/>
                  <a:ext cx="46368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E133917-A084-B682-BF24-57962B41D917}"/>
                    </a:ext>
                  </a:extLst>
                </p14:cNvPr>
                <p14:cNvContentPartPr/>
                <p14:nvPr/>
              </p14:nvContentPartPr>
              <p14:xfrm>
                <a:off x="10314900" y="4513125"/>
                <a:ext cx="277920" cy="423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E133917-A084-B682-BF24-57962B41D91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279260" y="4477125"/>
                  <a:ext cx="349560" cy="49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6E6FCF5-32B5-B6DA-F706-AF5C61E64467}"/>
                  </a:ext>
                </a:extLst>
              </p14:cNvPr>
              <p14:cNvContentPartPr/>
              <p14:nvPr/>
            </p14:nvContentPartPr>
            <p14:xfrm>
              <a:off x="2047860" y="5967885"/>
              <a:ext cx="65160" cy="1620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6E6FCF5-32B5-B6DA-F706-AF5C61E6446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011860" y="5931885"/>
                <a:ext cx="136800" cy="23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9C2CF4D8-13E1-1A1F-59D3-FF2E8EBB98EE}"/>
              </a:ext>
            </a:extLst>
          </p:cNvPr>
          <p:cNvGrpSpPr/>
          <p:nvPr/>
        </p:nvGrpSpPr>
        <p:grpSpPr>
          <a:xfrm>
            <a:off x="5495580" y="5455245"/>
            <a:ext cx="544680" cy="537840"/>
            <a:chOff x="5495580" y="5455245"/>
            <a:chExt cx="544680" cy="5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596734B-9279-5F7B-5155-D29500594A40}"/>
                    </a:ext>
                  </a:extLst>
                </p14:cNvPr>
                <p14:cNvContentPartPr/>
                <p14:nvPr/>
              </p14:nvContentPartPr>
              <p14:xfrm>
                <a:off x="5495580" y="5455245"/>
                <a:ext cx="306360" cy="193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596734B-9279-5F7B-5155-D29500594A4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459940" y="5419245"/>
                  <a:ext cx="3780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BCCBD0A-8258-82E5-6A9D-4FD5AC770461}"/>
                    </a:ext>
                  </a:extLst>
                </p14:cNvPr>
                <p14:cNvContentPartPr/>
                <p14:nvPr/>
              </p14:nvContentPartPr>
              <p14:xfrm>
                <a:off x="5748660" y="5495925"/>
                <a:ext cx="291600" cy="497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BCCBD0A-8258-82E5-6A9D-4FD5AC77046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13020" y="5459925"/>
                  <a:ext cx="363240" cy="56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360CAF8-DB3E-8C4B-660E-55C70988E816}"/>
              </a:ext>
            </a:extLst>
          </p:cNvPr>
          <p:cNvGrpSpPr/>
          <p:nvPr/>
        </p:nvGrpSpPr>
        <p:grpSpPr>
          <a:xfrm>
            <a:off x="6753060" y="2704485"/>
            <a:ext cx="376920" cy="478080"/>
            <a:chOff x="6753060" y="2704485"/>
            <a:chExt cx="37692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2F43EBA-2817-91D1-576C-D700F4B1D3E4}"/>
                    </a:ext>
                  </a:extLst>
                </p14:cNvPr>
                <p14:cNvContentPartPr/>
                <p14:nvPr/>
              </p14:nvContentPartPr>
              <p14:xfrm>
                <a:off x="6753060" y="2704485"/>
                <a:ext cx="213120" cy="155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2F43EBA-2817-91D1-576C-D700F4B1D3E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717060" y="2668485"/>
                  <a:ext cx="284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15DDECC-B1DE-77EE-9234-D133C0219240}"/>
                    </a:ext>
                  </a:extLst>
                </p14:cNvPr>
                <p14:cNvContentPartPr/>
                <p14:nvPr/>
              </p14:nvContentPartPr>
              <p14:xfrm>
                <a:off x="6822180" y="2914725"/>
                <a:ext cx="307800" cy="267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15DDECC-B1DE-77EE-9234-D133C021924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786540" y="2878725"/>
                  <a:ext cx="379440" cy="33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8" name="Group 5127">
            <a:extLst>
              <a:ext uri="{FF2B5EF4-FFF2-40B4-BE49-F238E27FC236}">
                <a16:creationId xmlns:a16="http://schemas.microsoft.com/office/drawing/2014/main" id="{38B8AF2D-D4E2-D43E-5E64-D91712989822}"/>
              </a:ext>
            </a:extLst>
          </p:cNvPr>
          <p:cNvGrpSpPr/>
          <p:nvPr/>
        </p:nvGrpSpPr>
        <p:grpSpPr>
          <a:xfrm>
            <a:off x="9143820" y="1616565"/>
            <a:ext cx="2604600" cy="1427040"/>
            <a:chOff x="9143820" y="1616565"/>
            <a:chExt cx="2604600" cy="142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7558C80-F874-5021-8A9D-2BCFAE1CADD8}"/>
                    </a:ext>
                  </a:extLst>
                </p14:cNvPr>
                <p14:cNvContentPartPr/>
                <p14:nvPr/>
              </p14:nvContentPartPr>
              <p14:xfrm>
                <a:off x="9217980" y="1616565"/>
                <a:ext cx="306000" cy="1427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7558C80-F874-5021-8A9D-2BCFAE1CADD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181980" y="1580925"/>
                  <a:ext cx="377640" cy="14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38640F6-27EF-B71F-8D6B-E6B926C9A1A1}"/>
                    </a:ext>
                  </a:extLst>
                </p14:cNvPr>
                <p14:cNvContentPartPr/>
                <p14:nvPr/>
              </p14:nvContentPartPr>
              <p14:xfrm>
                <a:off x="9143820" y="2548245"/>
                <a:ext cx="276120" cy="14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38640F6-27EF-B71F-8D6B-E6B926C9A1A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107820" y="2512245"/>
                  <a:ext cx="347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DBE1CB0-970D-A4F6-8E03-E716032FB565}"/>
                    </a:ext>
                  </a:extLst>
                </p14:cNvPr>
                <p14:cNvContentPartPr/>
                <p14:nvPr/>
              </p14:nvContentPartPr>
              <p14:xfrm>
                <a:off x="9505620" y="2484885"/>
                <a:ext cx="217440" cy="368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DBE1CB0-970D-A4F6-8E03-E716032FB56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469620" y="2448885"/>
                  <a:ext cx="28908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20" name="Ink 5119">
                  <a:extLst>
                    <a:ext uri="{FF2B5EF4-FFF2-40B4-BE49-F238E27FC236}">
                      <a16:creationId xmlns:a16="http://schemas.microsoft.com/office/drawing/2014/main" id="{30341A83-4E0F-2DC5-A06D-3B7E19027515}"/>
                    </a:ext>
                  </a:extLst>
                </p14:cNvPr>
                <p14:cNvContentPartPr/>
                <p14:nvPr/>
              </p14:nvContentPartPr>
              <p14:xfrm>
                <a:off x="9914940" y="2400285"/>
                <a:ext cx="268560" cy="382680"/>
              </p14:xfrm>
            </p:contentPart>
          </mc:Choice>
          <mc:Fallback xmlns="">
            <p:pic>
              <p:nvPicPr>
                <p:cNvPr id="5120" name="Ink 5119">
                  <a:extLst>
                    <a:ext uri="{FF2B5EF4-FFF2-40B4-BE49-F238E27FC236}">
                      <a16:creationId xmlns:a16="http://schemas.microsoft.com/office/drawing/2014/main" id="{30341A83-4E0F-2DC5-A06D-3B7E1902751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878940" y="2364285"/>
                  <a:ext cx="3402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121" name="Ink 5120">
                  <a:extLst>
                    <a:ext uri="{FF2B5EF4-FFF2-40B4-BE49-F238E27FC236}">
                      <a16:creationId xmlns:a16="http://schemas.microsoft.com/office/drawing/2014/main" id="{B5A26CEB-55CA-B70D-ED1E-63D14885837B}"/>
                    </a:ext>
                  </a:extLst>
                </p14:cNvPr>
                <p14:cNvContentPartPr/>
                <p14:nvPr/>
              </p14:nvContentPartPr>
              <p14:xfrm>
                <a:off x="10182060" y="1819245"/>
                <a:ext cx="272880" cy="980280"/>
              </p14:xfrm>
            </p:contentPart>
          </mc:Choice>
          <mc:Fallback xmlns="">
            <p:pic>
              <p:nvPicPr>
                <p:cNvPr id="5121" name="Ink 5120">
                  <a:extLst>
                    <a:ext uri="{FF2B5EF4-FFF2-40B4-BE49-F238E27FC236}">
                      <a16:creationId xmlns:a16="http://schemas.microsoft.com/office/drawing/2014/main" id="{B5A26CEB-55CA-B70D-ED1E-63D14885837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146060" y="1783605"/>
                  <a:ext cx="344520" cy="10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123" name="Ink 5122">
                  <a:extLst>
                    <a:ext uri="{FF2B5EF4-FFF2-40B4-BE49-F238E27FC236}">
                      <a16:creationId xmlns:a16="http://schemas.microsoft.com/office/drawing/2014/main" id="{3F916090-43D9-DDA5-C846-44E69D1BBF29}"/>
                    </a:ext>
                  </a:extLst>
                </p14:cNvPr>
                <p14:cNvContentPartPr/>
                <p14:nvPr/>
              </p14:nvContentPartPr>
              <p14:xfrm>
                <a:off x="10103940" y="2059725"/>
                <a:ext cx="287640" cy="93240"/>
              </p14:xfrm>
            </p:contentPart>
          </mc:Choice>
          <mc:Fallback xmlns="">
            <p:pic>
              <p:nvPicPr>
                <p:cNvPr id="5123" name="Ink 5122">
                  <a:extLst>
                    <a:ext uri="{FF2B5EF4-FFF2-40B4-BE49-F238E27FC236}">
                      <a16:creationId xmlns:a16="http://schemas.microsoft.com/office/drawing/2014/main" id="{3F916090-43D9-DDA5-C846-44E69D1BBF2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067940" y="2023725"/>
                  <a:ext cx="359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124" name="Ink 5123">
                  <a:extLst>
                    <a:ext uri="{FF2B5EF4-FFF2-40B4-BE49-F238E27FC236}">
                      <a16:creationId xmlns:a16="http://schemas.microsoft.com/office/drawing/2014/main" id="{55EE98F7-6D6D-64F7-ABE3-38D57FB59898}"/>
                    </a:ext>
                  </a:extLst>
                </p14:cNvPr>
                <p14:cNvContentPartPr/>
                <p14:nvPr/>
              </p14:nvContentPartPr>
              <p14:xfrm>
                <a:off x="10524780" y="2352405"/>
                <a:ext cx="249480" cy="307080"/>
              </p14:xfrm>
            </p:contentPart>
          </mc:Choice>
          <mc:Fallback xmlns="">
            <p:pic>
              <p:nvPicPr>
                <p:cNvPr id="5124" name="Ink 5123">
                  <a:extLst>
                    <a:ext uri="{FF2B5EF4-FFF2-40B4-BE49-F238E27FC236}">
                      <a16:creationId xmlns:a16="http://schemas.microsoft.com/office/drawing/2014/main" id="{55EE98F7-6D6D-64F7-ABE3-38D57FB5989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489140" y="2316765"/>
                  <a:ext cx="3211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125" name="Ink 5124">
                  <a:extLst>
                    <a:ext uri="{FF2B5EF4-FFF2-40B4-BE49-F238E27FC236}">
                      <a16:creationId xmlns:a16="http://schemas.microsoft.com/office/drawing/2014/main" id="{413C7D2C-D195-84EE-882D-DBB35DB41B40}"/>
                    </a:ext>
                  </a:extLst>
                </p14:cNvPr>
                <p14:cNvContentPartPr/>
                <p14:nvPr/>
              </p14:nvContentPartPr>
              <p14:xfrm>
                <a:off x="10867860" y="2057205"/>
                <a:ext cx="212760" cy="696600"/>
              </p14:xfrm>
            </p:contentPart>
          </mc:Choice>
          <mc:Fallback xmlns="">
            <p:pic>
              <p:nvPicPr>
                <p:cNvPr id="5125" name="Ink 5124">
                  <a:extLst>
                    <a:ext uri="{FF2B5EF4-FFF2-40B4-BE49-F238E27FC236}">
                      <a16:creationId xmlns:a16="http://schemas.microsoft.com/office/drawing/2014/main" id="{413C7D2C-D195-84EE-882D-DBB35DB41B4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831860" y="2021565"/>
                  <a:ext cx="28440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126" name="Ink 5125">
                  <a:extLst>
                    <a:ext uri="{FF2B5EF4-FFF2-40B4-BE49-F238E27FC236}">
                      <a16:creationId xmlns:a16="http://schemas.microsoft.com/office/drawing/2014/main" id="{0653F107-1CB6-C6E2-2C1F-076DBD670BAE}"/>
                    </a:ext>
                  </a:extLst>
                </p14:cNvPr>
                <p14:cNvContentPartPr/>
                <p14:nvPr/>
              </p14:nvContentPartPr>
              <p14:xfrm>
                <a:off x="11181420" y="2204085"/>
                <a:ext cx="281880" cy="428040"/>
              </p14:xfrm>
            </p:contentPart>
          </mc:Choice>
          <mc:Fallback xmlns="">
            <p:pic>
              <p:nvPicPr>
                <p:cNvPr id="5126" name="Ink 5125">
                  <a:extLst>
                    <a:ext uri="{FF2B5EF4-FFF2-40B4-BE49-F238E27FC236}">
                      <a16:creationId xmlns:a16="http://schemas.microsoft.com/office/drawing/2014/main" id="{0653F107-1CB6-C6E2-2C1F-076DBD670BA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145420" y="2168085"/>
                  <a:ext cx="35352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127" name="Ink 5126">
                  <a:extLst>
                    <a:ext uri="{FF2B5EF4-FFF2-40B4-BE49-F238E27FC236}">
                      <a16:creationId xmlns:a16="http://schemas.microsoft.com/office/drawing/2014/main" id="{A2BAECBE-A291-5C39-C856-0165D89400FC}"/>
                    </a:ext>
                  </a:extLst>
                </p14:cNvPr>
                <p14:cNvContentPartPr/>
                <p14:nvPr/>
              </p14:nvContentPartPr>
              <p14:xfrm>
                <a:off x="11533140" y="2008605"/>
                <a:ext cx="215280" cy="473400"/>
              </p14:xfrm>
            </p:contentPart>
          </mc:Choice>
          <mc:Fallback xmlns="">
            <p:pic>
              <p:nvPicPr>
                <p:cNvPr id="5127" name="Ink 5126">
                  <a:extLst>
                    <a:ext uri="{FF2B5EF4-FFF2-40B4-BE49-F238E27FC236}">
                      <a16:creationId xmlns:a16="http://schemas.microsoft.com/office/drawing/2014/main" id="{A2BAECBE-A291-5C39-C856-0165D89400F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497140" y="1972605"/>
                  <a:ext cx="286920" cy="54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73783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494">
              <a:srgbClr val="2CC6E5"/>
            </a:gs>
            <a:gs pos="68000">
              <a:srgbClr val="00B0F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D8F5A-2FAA-7775-A1A4-4B94A083F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DFAD-C93A-4AE0-9148-D39E341EA37F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3EF13-F158-7C29-881D-28807003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1E9EF-33F2-B69F-722B-E428B0F5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4">
            <a:extLst>
              <a:ext uri="{FF2B5EF4-FFF2-40B4-BE49-F238E27FC236}">
                <a16:creationId xmlns:a16="http://schemas.microsoft.com/office/drawing/2014/main" id="{57950D47-5C08-8C57-97BC-A5425F4B67EE}"/>
              </a:ext>
            </a:extLst>
          </p:cNvPr>
          <p:cNvSpPr txBox="1">
            <a:spLocks/>
          </p:cNvSpPr>
          <p:nvPr/>
        </p:nvSpPr>
        <p:spPr>
          <a:xfrm>
            <a:off x="550863" y="549275"/>
            <a:ext cx="5437187" cy="29862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dirty="0"/>
              <a:t>Mean Absolute Error (MAE) and Mean Squared Error (MSE)</a:t>
            </a:r>
          </a:p>
        </p:txBody>
      </p:sp>
    </p:spTree>
    <p:extLst>
      <p:ext uri="{BB962C8B-B14F-4D97-AF65-F5344CB8AC3E}">
        <p14:creationId xmlns:p14="http://schemas.microsoft.com/office/powerpoint/2010/main" val="3840624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494">
              <a:schemeClr val="accent6">
                <a:lumMod val="40000"/>
                <a:lumOff val="60000"/>
              </a:schemeClr>
            </a:gs>
            <a:gs pos="68000">
              <a:schemeClr val="accent6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D8F5A-2FAA-7775-A1A4-4B94A083F5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20318"/>
            <a:ext cx="2628900" cy="153888"/>
          </a:xfrm>
        </p:spPr>
        <p:txBody>
          <a:bodyPr/>
          <a:lstStyle/>
          <a:p>
            <a:fld id="{503EDFAD-C93A-4AE0-9148-D39E341EA37F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3EF13-F158-7C29-881D-28807003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1E9EF-33F2-B69F-722B-E428B0F5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1D9406D-F913-A32C-E2C3-8066FECD6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340590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1859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494">
              <a:schemeClr val="accent6">
                <a:lumMod val="40000"/>
                <a:lumOff val="60000"/>
              </a:schemeClr>
            </a:gs>
            <a:gs pos="68000">
              <a:schemeClr val="accent6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D8F5A-2FAA-7775-A1A4-4B94A083F5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20318"/>
            <a:ext cx="2628900" cy="153888"/>
          </a:xfrm>
        </p:spPr>
        <p:txBody>
          <a:bodyPr/>
          <a:lstStyle/>
          <a:p>
            <a:fld id="{503EDFAD-C93A-4AE0-9148-D39E341EA37F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3EF13-F158-7C29-881D-28807003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1E9EF-33F2-B69F-722B-E428B0F5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1D9406D-F913-A32C-E2C3-8066FECD6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439113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8F48AF43-24F9-E39E-20C2-04599784800D}"/>
              </a:ext>
            </a:extLst>
          </p:cNvPr>
          <p:cNvGrpSpPr/>
          <p:nvPr/>
        </p:nvGrpSpPr>
        <p:grpSpPr>
          <a:xfrm>
            <a:off x="3486900" y="4411800"/>
            <a:ext cx="360" cy="194760"/>
            <a:chOff x="3486900" y="4411800"/>
            <a:chExt cx="36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5ABF385-1B6F-4DB2-3E0E-CC3260C66391}"/>
                    </a:ext>
                  </a:extLst>
                </p14:cNvPr>
                <p14:cNvContentPartPr/>
                <p14:nvPr/>
              </p14:nvContentPartPr>
              <p14:xfrm>
                <a:off x="3486900" y="4411800"/>
                <a:ext cx="360" cy="48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5ABF385-1B6F-4DB2-3E0E-CC3260C6639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77900" y="4403160"/>
                  <a:ext cx="18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9991789-F965-EF46-71ED-41BD442115E7}"/>
                    </a:ext>
                  </a:extLst>
                </p14:cNvPr>
                <p14:cNvContentPartPr/>
                <p14:nvPr/>
              </p14:nvContentPartPr>
              <p14:xfrm>
                <a:off x="3486900" y="4495680"/>
                <a:ext cx="360" cy="7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9991789-F965-EF46-71ED-41BD442115E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77900" y="4487040"/>
                  <a:ext cx="180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B6B98BC-6709-D34A-0C5C-45D3BBDC1AE8}"/>
                    </a:ext>
                  </a:extLst>
                </p14:cNvPr>
                <p14:cNvContentPartPr/>
                <p14:nvPr/>
              </p14:nvContentPartPr>
              <p14:xfrm>
                <a:off x="3486900" y="4541400"/>
                <a:ext cx="360" cy="10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B6B98BC-6709-D34A-0C5C-45D3BBDC1A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77900" y="4532760"/>
                  <a:ext cx="18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93C4516-B3D5-A39B-FC15-E0A013A95C49}"/>
                    </a:ext>
                  </a:extLst>
                </p14:cNvPr>
                <p14:cNvContentPartPr/>
                <p14:nvPr/>
              </p14:nvContentPartPr>
              <p14:xfrm>
                <a:off x="3486900" y="4588200"/>
                <a:ext cx="360" cy="18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93C4516-B3D5-A39B-FC15-E0A013A95C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77900" y="4579200"/>
                  <a:ext cx="18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D0ABFF3-7B83-D341-4DA4-C547DC3C80AF}"/>
                  </a:ext>
                </a:extLst>
              </p14:cNvPr>
              <p14:cNvContentPartPr/>
              <p14:nvPr/>
            </p14:nvContentPartPr>
            <p14:xfrm>
              <a:off x="4561140" y="395100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D0ABFF3-7B83-D341-4DA4-C547DC3C80A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52500" y="39420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CB96D70-BA2E-9869-FD9B-463560EB3800}"/>
                  </a:ext>
                </a:extLst>
              </p14:cNvPr>
              <p14:cNvContentPartPr/>
              <p14:nvPr/>
            </p14:nvContentPartPr>
            <p14:xfrm>
              <a:off x="5647260" y="3524760"/>
              <a:ext cx="360" cy="370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CB96D70-BA2E-9869-FD9B-463560EB380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38260" y="3516120"/>
                <a:ext cx="1800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A9D35BAD-27F2-11C6-98CC-55298ED77B68}"/>
              </a:ext>
            </a:extLst>
          </p:cNvPr>
          <p:cNvGrpSpPr/>
          <p:nvPr/>
        </p:nvGrpSpPr>
        <p:grpSpPr>
          <a:xfrm>
            <a:off x="5647260" y="3623040"/>
            <a:ext cx="360" cy="57600"/>
            <a:chOff x="5647260" y="3623040"/>
            <a:chExt cx="360" cy="5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CEF6DF6-4F78-7DB7-A89F-ABFC3E876422}"/>
                    </a:ext>
                  </a:extLst>
                </p14:cNvPr>
                <p14:cNvContentPartPr/>
                <p14:nvPr/>
              </p14:nvContentPartPr>
              <p14:xfrm>
                <a:off x="5647260" y="366876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CEF6DF6-4F78-7DB7-A89F-ABFC3E87642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38260" y="36601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03A2F2-ACCB-2246-D258-0962616406A7}"/>
                    </a:ext>
                  </a:extLst>
                </p14:cNvPr>
                <p14:cNvContentPartPr/>
                <p14:nvPr/>
              </p14:nvContentPartPr>
              <p14:xfrm>
                <a:off x="5647260" y="3623040"/>
                <a:ext cx="360" cy="57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03A2F2-ACCB-2246-D258-0962616406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38260" y="3614400"/>
                  <a:ext cx="1800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236B12C-373B-88C3-7145-B1C89CB5267A}"/>
                  </a:ext>
                </a:extLst>
              </p14:cNvPr>
              <p14:cNvContentPartPr/>
              <p14:nvPr/>
            </p14:nvContentPartPr>
            <p14:xfrm>
              <a:off x="5647260" y="3733560"/>
              <a:ext cx="360" cy="49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236B12C-373B-88C3-7145-B1C89CB5267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38260" y="3724920"/>
                <a:ext cx="1800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EECCFFA5-0AC4-4FE4-7A25-28C78B51C89F}"/>
              </a:ext>
            </a:extLst>
          </p:cNvPr>
          <p:cNvGrpSpPr/>
          <p:nvPr/>
        </p:nvGrpSpPr>
        <p:grpSpPr>
          <a:xfrm>
            <a:off x="5647260" y="3832920"/>
            <a:ext cx="360" cy="49320"/>
            <a:chOff x="5647260" y="3832920"/>
            <a:chExt cx="360" cy="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4E59592-67B2-E76D-3A42-063EC8561296}"/>
                    </a:ext>
                  </a:extLst>
                </p14:cNvPr>
                <p14:cNvContentPartPr/>
                <p14:nvPr/>
              </p14:nvContentPartPr>
              <p14:xfrm>
                <a:off x="5647260" y="383292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4E59592-67B2-E76D-3A42-063EC856129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38260" y="38239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FD223EF-E00D-92B9-6673-09F10ECDE3D6}"/>
                    </a:ext>
                  </a:extLst>
                </p14:cNvPr>
                <p14:cNvContentPartPr/>
                <p14:nvPr/>
              </p14:nvContentPartPr>
              <p14:xfrm>
                <a:off x="5647260" y="3832920"/>
                <a:ext cx="360" cy="49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FD223EF-E00D-92B9-6673-09F10ECDE3D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38260" y="3823920"/>
                  <a:ext cx="18000" cy="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F6CFF15-8D59-5474-E08E-85206344B2EC}"/>
                  </a:ext>
                </a:extLst>
              </p14:cNvPr>
              <p14:cNvContentPartPr/>
              <p14:nvPr/>
            </p14:nvContentPartPr>
            <p14:xfrm>
              <a:off x="6736980" y="2453400"/>
              <a:ext cx="360" cy="49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F6CFF15-8D59-5474-E08E-85206344B2E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27980" y="2444760"/>
                <a:ext cx="180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1471A93-43B5-EDA0-0024-9575771D5327}"/>
                  </a:ext>
                </a:extLst>
              </p14:cNvPr>
              <p14:cNvContentPartPr/>
              <p14:nvPr/>
            </p14:nvContentPartPr>
            <p14:xfrm>
              <a:off x="6736980" y="2552760"/>
              <a:ext cx="360" cy="45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1471A93-43B5-EDA0-0024-9575771D532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727980" y="2543760"/>
                <a:ext cx="180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D38C29C-EBB3-D836-96C3-D7BED3922AB8}"/>
                  </a:ext>
                </a:extLst>
              </p14:cNvPr>
              <p14:cNvContentPartPr/>
              <p14:nvPr/>
            </p14:nvContentPartPr>
            <p14:xfrm>
              <a:off x="6736980" y="2666880"/>
              <a:ext cx="360" cy="34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D38C29C-EBB3-D836-96C3-D7BED3922AB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27980" y="2658240"/>
                <a:ext cx="180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842A649-BEDB-CB75-7CEB-A5A98853AA13}"/>
                  </a:ext>
                </a:extLst>
              </p14:cNvPr>
              <p14:cNvContentPartPr/>
              <p14:nvPr/>
            </p14:nvContentPartPr>
            <p14:xfrm>
              <a:off x="6736980" y="2758320"/>
              <a:ext cx="360" cy="40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842A649-BEDB-CB75-7CEB-A5A98853AA1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727980" y="2749680"/>
                <a:ext cx="18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DFFEB7D-767A-F52E-79C5-D917546FBBAA}"/>
                  </a:ext>
                </a:extLst>
              </p14:cNvPr>
              <p14:cNvContentPartPr/>
              <p14:nvPr/>
            </p14:nvContentPartPr>
            <p14:xfrm>
              <a:off x="6736980" y="2861280"/>
              <a:ext cx="360" cy="36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DFFEB7D-767A-F52E-79C5-D917546FBBA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727980" y="2852280"/>
                <a:ext cx="1800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F1CC015-313C-85C8-6BF9-FF7702CD9DF2}"/>
              </a:ext>
            </a:extLst>
          </p:cNvPr>
          <p:cNvGrpSpPr/>
          <p:nvPr/>
        </p:nvGrpSpPr>
        <p:grpSpPr>
          <a:xfrm>
            <a:off x="6736980" y="2960280"/>
            <a:ext cx="360" cy="57600"/>
            <a:chOff x="6736980" y="2960280"/>
            <a:chExt cx="360" cy="5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29E86C0-8A1B-A570-1C8E-05ED907F8B48}"/>
                    </a:ext>
                  </a:extLst>
                </p14:cNvPr>
                <p14:cNvContentPartPr/>
                <p14:nvPr/>
              </p14:nvContentPartPr>
              <p14:xfrm>
                <a:off x="6736980" y="2960280"/>
                <a:ext cx="360" cy="31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29E86C0-8A1B-A570-1C8E-05ED907F8B4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27980" y="2951280"/>
                  <a:ext cx="18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1943648-BF15-57AD-83C0-50C378F075B1}"/>
                    </a:ext>
                  </a:extLst>
                </p14:cNvPr>
                <p14:cNvContentPartPr/>
                <p14:nvPr/>
              </p14:nvContentPartPr>
              <p14:xfrm>
                <a:off x="6736980" y="300204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1943648-BF15-57AD-83C0-50C378F075B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27980" y="29934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FB34CE3-1992-6440-72A9-F4C03343B8AE}"/>
                    </a:ext>
                  </a:extLst>
                </p14:cNvPr>
                <p14:cNvContentPartPr/>
                <p14:nvPr/>
              </p14:nvContentPartPr>
              <p14:xfrm>
                <a:off x="6736980" y="3002040"/>
                <a:ext cx="360" cy="15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FB34CE3-1992-6440-72A9-F4C03343B8A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27980" y="2993400"/>
                  <a:ext cx="18000" cy="3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ED7E87B-7727-9A48-97EB-D4178018F787}"/>
                  </a:ext>
                </a:extLst>
              </p14:cNvPr>
              <p14:cNvContentPartPr/>
              <p14:nvPr/>
            </p14:nvContentPartPr>
            <p14:xfrm>
              <a:off x="8893380" y="2194560"/>
              <a:ext cx="360" cy="57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ED7E87B-7727-9A48-97EB-D4178018F78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884380" y="2185560"/>
                <a:ext cx="18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4E6652F-FF58-ABDE-761E-4A971F8F327F}"/>
                  </a:ext>
                </a:extLst>
              </p14:cNvPr>
              <p14:cNvContentPartPr/>
              <p14:nvPr/>
            </p14:nvContentPartPr>
            <p14:xfrm>
              <a:off x="8893380" y="2339280"/>
              <a:ext cx="360" cy="70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4E6652F-FF58-ABDE-761E-4A971F8F32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884380" y="2330280"/>
                <a:ext cx="180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34BD5B5-1C37-F472-674D-A9C0EA743128}"/>
                  </a:ext>
                </a:extLst>
              </p14:cNvPr>
              <p14:cNvContentPartPr/>
              <p14:nvPr/>
            </p14:nvContentPartPr>
            <p14:xfrm>
              <a:off x="8893380" y="2499120"/>
              <a:ext cx="360" cy="936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34BD5B5-1C37-F472-674D-A9C0EA74312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84380" y="2490480"/>
                <a:ext cx="180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EF21198-6465-7F20-6E17-21974687ECB8}"/>
                  </a:ext>
                </a:extLst>
              </p14:cNvPr>
              <p14:cNvContentPartPr/>
              <p14:nvPr/>
            </p14:nvContentPartPr>
            <p14:xfrm>
              <a:off x="8893380" y="2685960"/>
              <a:ext cx="360" cy="687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EF21198-6465-7F20-6E17-21974687ECB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84380" y="2676960"/>
                <a:ext cx="180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E0FAB99-71B4-F096-1F72-696948F1C57C}"/>
                  </a:ext>
                </a:extLst>
              </p14:cNvPr>
              <p14:cNvContentPartPr/>
              <p14:nvPr/>
            </p14:nvContentPartPr>
            <p14:xfrm>
              <a:off x="8893380" y="2819160"/>
              <a:ext cx="360" cy="86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E0FAB99-71B4-F096-1F72-696948F1C57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884380" y="2810520"/>
                <a:ext cx="18000" cy="10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66FDFCAF-5E0E-D43D-F327-5E775BA57397}"/>
              </a:ext>
            </a:extLst>
          </p:cNvPr>
          <p:cNvGrpSpPr/>
          <p:nvPr/>
        </p:nvGrpSpPr>
        <p:grpSpPr>
          <a:xfrm>
            <a:off x="8893380" y="2990880"/>
            <a:ext cx="360" cy="158760"/>
            <a:chOff x="8893380" y="2990880"/>
            <a:chExt cx="360" cy="1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9CEA72E-4F0B-B426-F447-585CCF073788}"/>
                    </a:ext>
                  </a:extLst>
                </p14:cNvPr>
                <p14:cNvContentPartPr/>
                <p14:nvPr/>
              </p14:nvContentPartPr>
              <p14:xfrm>
                <a:off x="8893380" y="2990880"/>
                <a:ext cx="360" cy="49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9CEA72E-4F0B-B426-F447-585CCF0737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84380" y="2981880"/>
                  <a:ext cx="18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280301E-49BB-8AC7-47B4-3ACA8B1B45FE}"/>
                    </a:ext>
                  </a:extLst>
                </p14:cNvPr>
                <p14:cNvContentPartPr/>
                <p14:nvPr/>
              </p14:nvContentPartPr>
              <p14:xfrm>
                <a:off x="8893380" y="3089880"/>
                <a:ext cx="360" cy="59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280301E-49BB-8AC7-47B4-3ACA8B1B45F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84380" y="3080880"/>
                  <a:ext cx="18000" cy="7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088A26E-07CE-E30B-C641-CF435EE0D216}"/>
                  </a:ext>
                </a:extLst>
              </p14:cNvPr>
              <p14:cNvContentPartPr/>
              <p14:nvPr/>
            </p14:nvContentPartPr>
            <p14:xfrm>
              <a:off x="7816160" y="1711800"/>
              <a:ext cx="360" cy="1234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088A26E-07CE-E30B-C641-CF435EE0D21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807520" y="1703160"/>
                <a:ext cx="180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14F05C6-8670-0654-4980-0C331FEA9DEF}"/>
                  </a:ext>
                </a:extLst>
              </p14:cNvPr>
              <p14:cNvContentPartPr/>
              <p14:nvPr/>
            </p14:nvContentPartPr>
            <p14:xfrm>
              <a:off x="7816160" y="1945440"/>
              <a:ext cx="360" cy="90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14F05C6-8670-0654-4980-0C331FEA9DE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807520" y="1936440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EF23B47-4D9A-F7F4-3A60-CA54CED388EB}"/>
                  </a:ext>
                </a:extLst>
              </p14:cNvPr>
              <p14:cNvContentPartPr/>
              <p14:nvPr/>
            </p14:nvContentPartPr>
            <p14:xfrm>
              <a:off x="7816160" y="2143800"/>
              <a:ext cx="360" cy="108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EF23B47-4D9A-F7F4-3A60-CA54CED388E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807520" y="2134800"/>
                <a:ext cx="18000" cy="12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F7D840C-979E-76FE-E19F-CCD0F7A26A70}"/>
              </a:ext>
            </a:extLst>
          </p:cNvPr>
          <p:cNvGrpSpPr/>
          <p:nvPr/>
        </p:nvGrpSpPr>
        <p:grpSpPr>
          <a:xfrm>
            <a:off x="7816160" y="2372040"/>
            <a:ext cx="360" cy="200160"/>
            <a:chOff x="7816160" y="2372040"/>
            <a:chExt cx="36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735B0D7-D802-B4B2-3CD1-7F1BEB739D3A}"/>
                    </a:ext>
                  </a:extLst>
                </p14:cNvPr>
                <p14:cNvContentPartPr/>
                <p14:nvPr/>
              </p14:nvContentPartPr>
              <p14:xfrm>
                <a:off x="7816160" y="2372040"/>
                <a:ext cx="360" cy="124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735B0D7-D802-B4B2-3CD1-7F1BEB739D3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07520" y="2363400"/>
                  <a:ext cx="18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238A01A-C896-A08B-373B-6BD55ECDF641}"/>
                    </a:ext>
                  </a:extLst>
                </p14:cNvPr>
                <p14:cNvContentPartPr/>
                <p14:nvPr/>
              </p14:nvContentPartPr>
              <p14:xfrm>
                <a:off x="7816160" y="2539800"/>
                <a:ext cx="360" cy="32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238A01A-C896-A08B-373B-6BD55ECDF64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07520" y="2531160"/>
                  <a:ext cx="1800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71E3224-C0C2-1769-3065-F22E7D34D9B7}"/>
              </a:ext>
            </a:extLst>
          </p:cNvPr>
          <p:cNvGrpSpPr/>
          <p:nvPr/>
        </p:nvGrpSpPr>
        <p:grpSpPr>
          <a:xfrm>
            <a:off x="8975968" y="1558910"/>
            <a:ext cx="263880" cy="577080"/>
            <a:chOff x="8975968" y="1558910"/>
            <a:chExt cx="263880" cy="577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B3A7DA-B17C-EEF9-1991-97A492F63852}"/>
                    </a:ext>
                  </a:extLst>
                </p14:cNvPr>
                <p14:cNvContentPartPr/>
                <p14:nvPr/>
              </p14:nvContentPartPr>
              <p14:xfrm>
                <a:off x="8975968" y="1737830"/>
                <a:ext cx="263880" cy="398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B3A7DA-B17C-EEF9-1991-97A492F6385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957968" y="1719830"/>
                  <a:ext cx="2995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D64A0B3-B37E-7905-6D35-9445E5696577}"/>
                    </a:ext>
                  </a:extLst>
                </p14:cNvPr>
                <p14:cNvContentPartPr/>
                <p14:nvPr/>
              </p14:nvContentPartPr>
              <p14:xfrm>
                <a:off x="8984968" y="1558910"/>
                <a:ext cx="176760" cy="177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D64A0B3-B37E-7905-6D35-9445E569657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967328" y="1540910"/>
                  <a:ext cx="212400" cy="21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18107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494">
              <a:schemeClr val="accent6">
                <a:lumMod val="40000"/>
                <a:lumOff val="60000"/>
              </a:schemeClr>
            </a:gs>
            <a:gs pos="68000">
              <a:schemeClr val="accent6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D8F5A-2FAA-7775-A1A4-4B94A083F5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20318"/>
            <a:ext cx="2628900" cy="153888"/>
          </a:xfrm>
        </p:spPr>
        <p:txBody>
          <a:bodyPr/>
          <a:lstStyle/>
          <a:p>
            <a:fld id="{503EDFAD-C93A-4AE0-9148-D39E341EA37F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3EF13-F158-7C29-881D-28807003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1E9EF-33F2-B69F-722B-E428B0F5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1D9406D-F913-A32C-E2C3-8066FECD65CC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8F48AF43-24F9-E39E-20C2-04599784800D}"/>
              </a:ext>
            </a:extLst>
          </p:cNvPr>
          <p:cNvGrpSpPr/>
          <p:nvPr/>
        </p:nvGrpSpPr>
        <p:grpSpPr>
          <a:xfrm>
            <a:off x="3486900" y="4411800"/>
            <a:ext cx="360" cy="194760"/>
            <a:chOff x="3486900" y="4411800"/>
            <a:chExt cx="36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5ABF385-1B6F-4DB2-3E0E-CC3260C66391}"/>
                    </a:ext>
                  </a:extLst>
                </p14:cNvPr>
                <p14:cNvContentPartPr/>
                <p14:nvPr/>
              </p14:nvContentPartPr>
              <p14:xfrm>
                <a:off x="3486900" y="4411800"/>
                <a:ext cx="360" cy="48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5ABF385-1B6F-4DB2-3E0E-CC3260C6639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77900" y="4402800"/>
                  <a:ext cx="18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9991789-F965-EF46-71ED-41BD442115E7}"/>
                    </a:ext>
                  </a:extLst>
                </p14:cNvPr>
                <p14:cNvContentPartPr/>
                <p14:nvPr/>
              </p14:nvContentPartPr>
              <p14:xfrm>
                <a:off x="3486900" y="4495680"/>
                <a:ext cx="360" cy="7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9991789-F965-EF46-71ED-41BD442115E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77900" y="4486206"/>
                  <a:ext cx="18000" cy="25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B6B98BC-6709-D34A-0C5C-45D3BBDC1AE8}"/>
                    </a:ext>
                  </a:extLst>
                </p14:cNvPr>
                <p14:cNvContentPartPr/>
                <p14:nvPr/>
              </p14:nvContentPartPr>
              <p14:xfrm>
                <a:off x="3486900" y="4541400"/>
                <a:ext cx="360" cy="10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B6B98BC-6709-D34A-0C5C-45D3BBDC1A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77900" y="4532400"/>
                  <a:ext cx="18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93C4516-B3D5-A39B-FC15-E0A013A95C49}"/>
                    </a:ext>
                  </a:extLst>
                </p14:cNvPr>
                <p14:cNvContentPartPr/>
                <p14:nvPr/>
              </p14:nvContentPartPr>
              <p14:xfrm>
                <a:off x="3486900" y="4588200"/>
                <a:ext cx="360" cy="18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93C4516-B3D5-A39B-FC15-E0A013A95C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77900" y="4579200"/>
                  <a:ext cx="18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D0ABFF3-7B83-D341-4DA4-C547DC3C80AF}"/>
                  </a:ext>
                </a:extLst>
              </p14:cNvPr>
              <p14:cNvContentPartPr/>
              <p14:nvPr/>
            </p14:nvContentPartPr>
            <p14:xfrm>
              <a:off x="4561140" y="395100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D0ABFF3-7B83-D341-4DA4-C547DC3C80A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52140" y="39420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CB96D70-BA2E-9869-FD9B-463560EB3800}"/>
                  </a:ext>
                </a:extLst>
              </p14:cNvPr>
              <p14:cNvContentPartPr/>
              <p14:nvPr/>
            </p14:nvContentPartPr>
            <p14:xfrm>
              <a:off x="5647260" y="3524760"/>
              <a:ext cx="360" cy="370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CB96D70-BA2E-9869-FD9B-463560EB380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38260" y="3515760"/>
                <a:ext cx="1800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A9D35BAD-27F2-11C6-98CC-55298ED77B68}"/>
              </a:ext>
            </a:extLst>
          </p:cNvPr>
          <p:cNvGrpSpPr/>
          <p:nvPr/>
        </p:nvGrpSpPr>
        <p:grpSpPr>
          <a:xfrm>
            <a:off x="5647260" y="3623040"/>
            <a:ext cx="360" cy="57600"/>
            <a:chOff x="5647260" y="3623040"/>
            <a:chExt cx="360" cy="5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CEF6DF6-4F78-7DB7-A89F-ABFC3E876422}"/>
                    </a:ext>
                  </a:extLst>
                </p14:cNvPr>
                <p14:cNvContentPartPr/>
                <p14:nvPr/>
              </p14:nvContentPartPr>
              <p14:xfrm>
                <a:off x="5647260" y="366876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CEF6DF6-4F78-7DB7-A89F-ABFC3E87642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38260" y="36597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03A2F2-ACCB-2246-D258-0962616406A7}"/>
                    </a:ext>
                  </a:extLst>
                </p14:cNvPr>
                <p14:cNvContentPartPr/>
                <p14:nvPr/>
              </p14:nvContentPartPr>
              <p14:xfrm>
                <a:off x="5647260" y="3623040"/>
                <a:ext cx="360" cy="57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03A2F2-ACCB-2246-D258-0962616406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38260" y="3613983"/>
                  <a:ext cx="18000" cy="7535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236B12C-373B-88C3-7145-B1C89CB5267A}"/>
                  </a:ext>
                </a:extLst>
              </p14:cNvPr>
              <p14:cNvContentPartPr/>
              <p14:nvPr/>
            </p14:nvContentPartPr>
            <p14:xfrm>
              <a:off x="5647260" y="3733560"/>
              <a:ext cx="360" cy="49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236B12C-373B-88C3-7145-B1C89CB5267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38260" y="3724560"/>
                <a:ext cx="1800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EECCFFA5-0AC4-4FE4-7A25-28C78B51C89F}"/>
              </a:ext>
            </a:extLst>
          </p:cNvPr>
          <p:cNvGrpSpPr/>
          <p:nvPr/>
        </p:nvGrpSpPr>
        <p:grpSpPr>
          <a:xfrm>
            <a:off x="5647260" y="3832920"/>
            <a:ext cx="360" cy="49320"/>
            <a:chOff x="5647260" y="3832920"/>
            <a:chExt cx="360" cy="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4E59592-67B2-E76D-3A42-063EC8561296}"/>
                    </a:ext>
                  </a:extLst>
                </p14:cNvPr>
                <p14:cNvContentPartPr/>
                <p14:nvPr/>
              </p14:nvContentPartPr>
              <p14:xfrm>
                <a:off x="5647260" y="383292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4E59592-67B2-E76D-3A42-063EC856129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38260" y="38239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FD223EF-E00D-92B9-6673-09F10ECDE3D6}"/>
                    </a:ext>
                  </a:extLst>
                </p14:cNvPr>
                <p14:cNvContentPartPr/>
                <p14:nvPr/>
              </p14:nvContentPartPr>
              <p14:xfrm>
                <a:off x="5647260" y="3832920"/>
                <a:ext cx="360" cy="49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FD223EF-E00D-92B9-6673-09F10ECDE3D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38260" y="3823920"/>
                  <a:ext cx="18000" cy="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F6CFF15-8D59-5474-E08E-85206344B2EC}"/>
                  </a:ext>
                </a:extLst>
              </p14:cNvPr>
              <p14:cNvContentPartPr/>
              <p14:nvPr/>
            </p14:nvContentPartPr>
            <p14:xfrm>
              <a:off x="6736980" y="2453400"/>
              <a:ext cx="360" cy="49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F6CFF15-8D59-5474-E08E-85206344B2E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27980" y="2444400"/>
                <a:ext cx="180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1471A93-43B5-EDA0-0024-9575771D5327}"/>
                  </a:ext>
                </a:extLst>
              </p14:cNvPr>
              <p14:cNvContentPartPr/>
              <p14:nvPr/>
            </p14:nvContentPartPr>
            <p14:xfrm>
              <a:off x="6736980" y="2552760"/>
              <a:ext cx="360" cy="45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1471A93-43B5-EDA0-0024-9575771D532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27980" y="2543760"/>
                <a:ext cx="180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D38C29C-EBB3-D836-96C3-D7BED3922AB8}"/>
                  </a:ext>
                </a:extLst>
              </p14:cNvPr>
              <p14:cNvContentPartPr/>
              <p14:nvPr/>
            </p14:nvContentPartPr>
            <p14:xfrm>
              <a:off x="6736980" y="2666880"/>
              <a:ext cx="360" cy="34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D38C29C-EBB3-D836-96C3-D7BED3922AB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27980" y="2657784"/>
                <a:ext cx="18000" cy="52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842A649-BEDB-CB75-7CEB-A5A98853AA13}"/>
                  </a:ext>
                </a:extLst>
              </p14:cNvPr>
              <p14:cNvContentPartPr/>
              <p14:nvPr/>
            </p14:nvContentPartPr>
            <p14:xfrm>
              <a:off x="6736980" y="2758320"/>
              <a:ext cx="360" cy="40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842A649-BEDB-CB75-7CEB-A5A98853AA1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27980" y="2749239"/>
                <a:ext cx="18000" cy="58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DFFEB7D-767A-F52E-79C5-D917546FBBAA}"/>
                  </a:ext>
                </a:extLst>
              </p14:cNvPr>
              <p14:cNvContentPartPr/>
              <p14:nvPr/>
            </p14:nvContentPartPr>
            <p14:xfrm>
              <a:off x="6736980" y="2861280"/>
              <a:ext cx="360" cy="36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DFFEB7D-767A-F52E-79C5-D917546FBBA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27980" y="2852280"/>
                <a:ext cx="1800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F1CC015-313C-85C8-6BF9-FF7702CD9DF2}"/>
              </a:ext>
            </a:extLst>
          </p:cNvPr>
          <p:cNvGrpSpPr/>
          <p:nvPr/>
        </p:nvGrpSpPr>
        <p:grpSpPr>
          <a:xfrm>
            <a:off x="6736980" y="2960280"/>
            <a:ext cx="360" cy="57600"/>
            <a:chOff x="6736980" y="2960280"/>
            <a:chExt cx="360" cy="5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29E86C0-8A1B-A570-1C8E-05ED907F8B48}"/>
                    </a:ext>
                  </a:extLst>
                </p14:cNvPr>
                <p14:cNvContentPartPr/>
                <p14:nvPr/>
              </p14:nvContentPartPr>
              <p14:xfrm>
                <a:off x="6736980" y="2960280"/>
                <a:ext cx="360" cy="31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29E86C0-8A1B-A570-1C8E-05ED907F8B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27980" y="2951280"/>
                  <a:ext cx="18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1943648-BF15-57AD-83C0-50C378F075B1}"/>
                    </a:ext>
                  </a:extLst>
                </p14:cNvPr>
                <p14:cNvContentPartPr/>
                <p14:nvPr/>
              </p14:nvContentPartPr>
              <p14:xfrm>
                <a:off x="6736980" y="3002040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1943648-BF15-57AD-83C0-50C378F075B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27980" y="29930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FB34CE3-1992-6440-72A9-F4C03343B8AE}"/>
                    </a:ext>
                  </a:extLst>
                </p14:cNvPr>
                <p14:cNvContentPartPr/>
                <p14:nvPr/>
              </p14:nvContentPartPr>
              <p14:xfrm>
                <a:off x="6736980" y="3002040"/>
                <a:ext cx="360" cy="15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FB34CE3-1992-6440-72A9-F4C03343B8A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27980" y="2993040"/>
                  <a:ext cx="18000" cy="3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ED7E87B-7727-9A48-97EB-D4178018F787}"/>
                  </a:ext>
                </a:extLst>
              </p14:cNvPr>
              <p14:cNvContentPartPr/>
              <p14:nvPr/>
            </p14:nvContentPartPr>
            <p14:xfrm>
              <a:off x="8893380" y="2194560"/>
              <a:ext cx="360" cy="57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ED7E87B-7727-9A48-97EB-D4178018F78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884380" y="2185560"/>
                <a:ext cx="18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4E6652F-FF58-ABDE-761E-4A971F8F327F}"/>
                  </a:ext>
                </a:extLst>
              </p14:cNvPr>
              <p14:cNvContentPartPr/>
              <p14:nvPr/>
            </p14:nvContentPartPr>
            <p14:xfrm>
              <a:off x="8893380" y="2339280"/>
              <a:ext cx="360" cy="70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4E6652F-FF58-ABDE-761E-4A971F8F327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884380" y="2330280"/>
                <a:ext cx="180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34BD5B5-1C37-F472-674D-A9C0EA743128}"/>
                  </a:ext>
                </a:extLst>
              </p14:cNvPr>
              <p14:cNvContentPartPr/>
              <p14:nvPr/>
            </p14:nvContentPartPr>
            <p14:xfrm>
              <a:off x="8893380" y="2499120"/>
              <a:ext cx="360" cy="936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34BD5B5-1C37-F472-674D-A9C0EA74312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884380" y="2490120"/>
                <a:ext cx="180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EF21198-6465-7F20-6E17-21974687ECB8}"/>
                  </a:ext>
                </a:extLst>
              </p14:cNvPr>
              <p14:cNvContentPartPr/>
              <p14:nvPr/>
            </p14:nvContentPartPr>
            <p14:xfrm>
              <a:off x="8893380" y="2685960"/>
              <a:ext cx="360" cy="687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EF21198-6465-7F20-6E17-21974687ECB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884380" y="2676960"/>
                <a:ext cx="180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E0FAB99-71B4-F096-1F72-696948F1C57C}"/>
                  </a:ext>
                </a:extLst>
              </p14:cNvPr>
              <p14:cNvContentPartPr/>
              <p14:nvPr/>
            </p14:nvContentPartPr>
            <p14:xfrm>
              <a:off x="8893380" y="2819160"/>
              <a:ext cx="360" cy="86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E0FAB99-71B4-F096-1F72-696948F1C57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884380" y="2810122"/>
                <a:ext cx="18000" cy="103754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66FDFCAF-5E0E-D43D-F327-5E775BA57397}"/>
              </a:ext>
            </a:extLst>
          </p:cNvPr>
          <p:cNvGrpSpPr/>
          <p:nvPr/>
        </p:nvGrpSpPr>
        <p:grpSpPr>
          <a:xfrm>
            <a:off x="8893380" y="2990880"/>
            <a:ext cx="360" cy="158760"/>
            <a:chOff x="8893380" y="2990880"/>
            <a:chExt cx="360" cy="1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9CEA72E-4F0B-B426-F447-585CCF073788}"/>
                    </a:ext>
                  </a:extLst>
                </p14:cNvPr>
                <p14:cNvContentPartPr/>
                <p14:nvPr/>
              </p14:nvContentPartPr>
              <p14:xfrm>
                <a:off x="8893380" y="2990880"/>
                <a:ext cx="360" cy="49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9CEA72E-4F0B-B426-F447-585CCF0737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84380" y="2981880"/>
                  <a:ext cx="18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280301E-49BB-8AC7-47B4-3ACA8B1B45FE}"/>
                    </a:ext>
                  </a:extLst>
                </p14:cNvPr>
                <p14:cNvContentPartPr/>
                <p14:nvPr/>
              </p14:nvContentPartPr>
              <p14:xfrm>
                <a:off x="8893380" y="3089880"/>
                <a:ext cx="360" cy="59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280301E-49BB-8AC7-47B4-3ACA8B1B45F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84380" y="3080880"/>
                  <a:ext cx="18000" cy="7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088A26E-07CE-E30B-C641-CF435EE0D216}"/>
                  </a:ext>
                </a:extLst>
              </p14:cNvPr>
              <p14:cNvContentPartPr/>
              <p14:nvPr/>
            </p14:nvContentPartPr>
            <p14:xfrm>
              <a:off x="7816160" y="1711800"/>
              <a:ext cx="360" cy="1234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088A26E-07CE-E30B-C641-CF435EE0D21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07160" y="1702774"/>
                <a:ext cx="18000" cy="141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14F05C6-8670-0654-4980-0C331FEA9DEF}"/>
                  </a:ext>
                </a:extLst>
              </p14:cNvPr>
              <p14:cNvContentPartPr/>
              <p14:nvPr/>
            </p14:nvContentPartPr>
            <p14:xfrm>
              <a:off x="7816160" y="1945440"/>
              <a:ext cx="360" cy="90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14F05C6-8670-0654-4980-0C331FEA9DE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07160" y="1936440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EF23B47-4D9A-F7F4-3A60-CA54CED388EB}"/>
                  </a:ext>
                </a:extLst>
              </p14:cNvPr>
              <p14:cNvContentPartPr/>
              <p14:nvPr/>
            </p14:nvContentPartPr>
            <p14:xfrm>
              <a:off x="7816160" y="2143800"/>
              <a:ext cx="360" cy="108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EF23B47-4D9A-F7F4-3A60-CA54CED388E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07160" y="2134800"/>
                <a:ext cx="18000" cy="12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F7D840C-979E-76FE-E19F-CCD0F7A26A70}"/>
              </a:ext>
            </a:extLst>
          </p:cNvPr>
          <p:cNvGrpSpPr/>
          <p:nvPr/>
        </p:nvGrpSpPr>
        <p:grpSpPr>
          <a:xfrm>
            <a:off x="7816160" y="2372040"/>
            <a:ext cx="360" cy="200160"/>
            <a:chOff x="7816160" y="2372040"/>
            <a:chExt cx="36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735B0D7-D802-B4B2-3CD1-7F1BEB739D3A}"/>
                    </a:ext>
                  </a:extLst>
                </p14:cNvPr>
                <p14:cNvContentPartPr/>
                <p14:nvPr/>
              </p14:nvContentPartPr>
              <p14:xfrm>
                <a:off x="7816160" y="2372040"/>
                <a:ext cx="360" cy="124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735B0D7-D802-B4B2-3CD1-7F1BEB739D3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07160" y="2363014"/>
                  <a:ext cx="18000" cy="141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238A01A-C896-A08B-373B-6BD55ECDF641}"/>
                    </a:ext>
                  </a:extLst>
                </p14:cNvPr>
                <p14:cNvContentPartPr/>
                <p14:nvPr/>
              </p14:nvContentPartPr>
              <p14:xfrm>
                <a:off x="7816160" y="2539800"/>
                <a:ext cx="360" cy="32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238A01A-C896-A08B-373B-6BD55ECDF64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07160" y="2530800"/>
                  <a:ext cx="1800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71E3224-C0C2-1769-3065-F22E7D34D9B7}"/>
              </a:ext>
            </a:extLst>
          </p:cNvPr>
          <p:cNvGrpSpPr/>
          <p:nvPr/>
        </p:nvGrpSpPr>
        <p:grpSpPr>
          <a:xfrm>
            <a:off x="8975968" y="1558910"/>
            <a:ext cx="263880" cy="577080"/>
            <a:chOff x="8975968" y="1558910"/>
            <a:chExt cx="263880" cy="577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B3A7DA-B17C-EEF9-1991-97A492F63852}"/>
                    </a:ext>
                  </a:extLst>
                </p14:cNvPr>
                <p14:cNvContentPartPr/>
                <p14:nvPr/>
              </p14:nvContentPartPr>
              <p14:xfrm>
                <a:off x="8975968" y="1737830"/>
                <a:ext cx="263880" cy="398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B3A7DA-B17C-EEF9-1991-97A492F6385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57968" y="1719846"/>
                  <a:ext cx="299520" cy="433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D64A0B3-B37E-7905-6D35-9445E5696577}"/>
                    </a:ext>
                  </a:extLst>
                </p14:cNvPr>
                <p14:cNvContentPartPr/>
                <p14:nvPr/>
              </p14:nvContentPartPr>
              <p14:xfrm>
                <a:off x="8984968" y="1558910"/>
                <a:ext cx="176760" cy="177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D64A0B3-B37E-7905-6D35-9445E569657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66931" y="1540910"/>
                  <a:ext cx="212473" cy="212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170" name="Picture 2" descr="python - Mean absolute error in TensorFlow without built-in functions -  Stack Overflow">
            <a:extLst>
              <a:ext uri="{FF2B5EF4-FFF2-40B4-BE49-F238E27FC236}">
                <a16:creationId xmlns:a16="http://schemas.microsoft.com/office/drawing/2014/main" id="{8DA240AC-7F33-CC7D-5B5E-0B6E7E260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456" y="3687509"/>
            <a:ext cx="4181444" cy="18818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5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494">
              <a:schemeClr val="accent6">
                <a:lumMod val="40000"/>
                <a:lumOff val="60000"/>
              </a:schemeClr>
            </a:gs>
            <a:gs pos="68000">
              <a:schemeClr val="accent6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D8F5A-2FAA-7775-A1A4-4B94A083F5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20318"/>
            <a:ext cx="2628900" cy="153888"/>
          </a:xfrm>
        </p:spPr>
        <p:txBody>
          <a:bodyPr/>
          <a:lstStyle/>
          <a:p>
            <a:fld id="{503EDFAD-C93A-4AE0-9148-D39E341EA37F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3EF13-F158-7C29-881D-28807003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1E9EF-33F2-B69F-722B-E428B0F5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1D9406D-F913-A32C-E2C3-8066FECD6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68466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1AF441D-0003-9653-2961-47E48D78FCF2}"/>
              </a:ext>
            </a:extLst>
          </p:cNvPr>
          <p:cNvSpPr/>
          <p:nvPr/>
        </p:nvSpPr>
        <p:spPr>
          <a:xfrm>
            <a:off x="6096000" y="2416629"/>
            <a:ext cx="640702" cy="662474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712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494">
              <a:schemeClr val="accent6">
                <a:lumMod val="40000"/>
                <a:lumOff val="60000"/>
              </a:schemeClr>
            </a:gs>
            <a:gs pos="68000">
              <a:schemeClr val="accent6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D8F5A-2FAA-7775-A1A4-4B94A083F5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20318"/>
            <a:ext cx="2628900" cy="153888"/>
          </a:xfrm>
        </p:spPr>
        <p:txBody>
          <a:bodyPr/>
          <a:lstStyle/>
          <a:p>
            <a:fld id="{503EDFAD-C93A-4AE0-9148-D39E341EA37F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3EF13-F158-7C29-881D-28807003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1E9EF-33F2-B69F-722B-E428B0F5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1D9406D-F913-A32C-E2C3-8066FECD65CC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1AF441D-0003-9653-2961-47E48D78FCF2}"/>
              </a:ext>
            </a:extLst>
          </p:cNvPr>
          <p:cNvSpPr/>
          <p:nvPr/>
        </p:nvSpPr>
        <p:spPr>
          <a:xfrm>
            <a:off x="6096000" y="2416629"/>
            <a:ext cx="640702" cy="662474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B80FF9-6363-605C-2A33-27B84A118826}"/>
                  </a:ext>
                </a:extLst>
              </p:cNvPr>
              <p:cNvSpPr txBox="1"/>
              <p:nvPr/>
            </p:nvSpPr>
            <p:spPr>
              <a:xfrm>
                <a:off x="3687925" y="3891791"/>
                <a:ext cx="6097554" cy="1433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3600" i="0">
                          <a:latin typeface="Cambria Math" panose="02040503050406030204" pitchFamily="18" charset="0"/>
                        </a:rPr>
                        <m:t>SE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 i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i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3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3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600" i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3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B80FF9-6363-605C-2A33-27B84A118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925" y="3891791"/>
                <a:ext cx="6097554" cy="1433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39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white and purple wavy lines&#10;&#10;Description automatically generated">
            <a:extLst>
              <a:ext uri="{FF2B5EF4-FFF2-40B4-BE49-F238E27FC236}">
                <a16:creationId xmlns:a16="http://schemas.microsoft.com/office/drawing/2014/main" id="{55A38971-D66F-AFC3-428C-4914033DB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75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4">
            <a:extLst>
              <a:ext uri="{FF2B5EF4-FFF2-40B4-BE49-F238E27FC236}">
                <a16:creationId xmlns:a16="http://schemas.microsoft.com/office/drawing/2014/main" id="{B2FE83F9-DA2D-73F2-0249-3DF4E556794C}"/>
              </a:ext>
            </a:extLst>
          </p:cNvPr>
          <p:cNvSpPr txBox="1">
            <a:spLocks/>
          </p:cNvSpPr>
          <p:nvPr/>
        </p:nvSpPr>
        <p:spPr>
          <a:xfrm>
            <a:off x="550863" y="549275"/>
            <a:ext cx="7308849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b="1" kern="1200" dirty="0">
                <a:latin typeface="+mj-lt"/>
                <a:ea typeface="+mj-ea"/>
                <a:cs typeface="+mj-cs"/>
              </a:rPr>
              <a:t>Gradient descent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5C28CE-D80C-3FB0-B233-0B8D5046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03EDFAD-C93A-4AE0-9148-D39E341EA37F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8/15/2023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0C0008-F409-EBDA-4216-C2DC2755A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C8FC-A878-9C9D-BB2F-D940CA3E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986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A6C403-091A-A64F-3BDE-1BDA97B55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DFAD-C93A-4AE0-9148-D39E341EA37F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221A5-CE7F-C607-3689-17D97BE61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9A814-C315-CDA9-746D-335F9351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DF29E7-FBF5-9E02-6FDB-E969E9431DD2}"/>
                  </a:ext>
                </a:extLst>
              </p:cNvPr>
              <p:cNvSpPr txBox="1"/>
              <p:nvPr/>
            </p:nvSpPr>
            <p:spPr>
              <a:xfrm>
                <a:off x="1865313" y="774440"/>
                <a:ext cx="7873047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have a model that generate error when trying to predict the target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We want to minimize the error that the model generate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model have only two changeable parameters we would call them weights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two are the slope and the intercept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So, we need to find the optimal weights the optimal value we can pick for the slope and the optimal for the intercept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Optimal mean it generate less error MAE or MSE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Our task is to minimize the Error MSE for example we would use partial derivative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DF29E7-FBF5-9E02-6FDB-E969E9431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313" y="774440"/>
                <a:ext cx="7873047" cy="4524315"/>
              </a:xfrm>
              <a:prstGeom prst="rect">
                <a:avLst/>
              </a:prstGeom>
              <a:blipFill>
                <a:blip r:embed="rId2"/>
                <a:stretch>
                  <a:fillRect l="-1084" t="-1078" r="-1238" b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978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CA5E1-B1EF-31CD-5C64-08CB85BD2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DFAD-C93A-4AE0-9148-D39E341EA37F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4C1B2E-F188-DDF9-8ABA-111C9E20D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688B6-95B1-31EE-404E-65792AE6B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EDD181-F330-ECD6-DAED-14091F1DDA29}"/>
                  </a:ext>
                </a:extLst>
              </p14:cNvPr>
              <p14:cNvContentPartPr/>
              <p14:nvPr/>
            </p14:nvContentPartPr>
            <p14:xfrm>
              <a:off x="3343048" y="895790"/>
              <a:ext cx="360" cy="3711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8EDD181-F330-ECD6-DAED-14091F1DDA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7048" y="859790"/>
                <a:ext cx="72000" cy="37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485729A-807A-5B8F-7B6C-C9B72E2342F7}"/>
                  </a:ext>
                </a:extLst>
              </p14:cNvPr>
              <p14:cNvContentPartPr/>
              <p14:nvPr/>
            </p14:nvContentPartPr>
            <p14:xfrm>
              <a:off x="3343048" y="4618550"/>
              <a:ext cx="360" cy="868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485729A-807A-5B8F-7B6C-C9B72E2342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7048" y="4582550"/>
                <a:ext cx="72000" cy="9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C984D19-1B22-03E0-7CD6-ACC1B8F3719F}"/>
                  </a:ext>
                </a:extLst>
              </p14:cNvPr>
              <p14:cNvContentPartPr/>
              <p14:nvPr/>
            </p14:nvContentPartPr>
            <p14:xfrm>
              <a:off x="2351248" y="5491550"/>
              <a:ext cx="634212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C984D19-1B22-03E0-7CD6-ACC1B8F371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5248" y="5455550"/>
                <a:ext cx="641376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1496D1A-E712-541F-1E50-3B86C121F1E8}"/>
              </a:ext>
            </a:extLst>
          </p:cNvPr>
          <p:cNvGrpSpPr/>
          <p:nvPr/>
        </p:nvGrpSpPr>
        <p:grpSpPr>
          <a:xfrm>
            <a:off x="2623768" y="167510"/>
            <a:ext cx="1780560" cy="470520"/>
            <a:chOff x="2623768" y="167510"/>
            <a:chExt cx="178056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9BF70F2-09BC-0D53-9043-BFD25BF897D7}"/>
                    </a:ext>
                  </a:extLst>
                </p14:cNvPr>
                <p14:cNvContentPartPr/>
                <p14:nvPr/>
              </p14:nvContentPartPr>
              <p14:xfrm>
                <a:off x="2623768" y="167510"/>
                <a:ext cx="501120" cy="470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9BF70F2-09BC-0D53-9043-BFD25BF897D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88128" y="131510"/>
                  <a:ext cx="5727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B27F5B9-F770-F101-1482-4B0C9A102E76}"/>
                    </a:ext>
                  </a:extLst>
                </p14:cNvPr>
                <p14:cNvContentPartPr/>
                <p14:nvPr/>
              </p14:nvContentPartPr>
              <p14:xfrm>
                <a:off x="2687128" y="420950"/>
                <a:ext cx="218160" cy="55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B27F5B9-F770-F101-1482-4B0C9A102E7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51128" y="384950"/>
                  <a:ext cx="289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942FD49-01D2-0CB4-59B6-EE141ED93D65}"/>
                    </a:ext>
                  </a:extLst>
                </p14:cNvPr>
                <p14:cNvContentPartPr/>
                <p14:nvPr/>
              </p14:nvContentPartPr>
              <p14:xfrm>
                <a:off x="3181768" y="363350"/>
                <a:ext cx="140760" cy="205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942FD49-01D2-0CB4-59B6-EE141ED93D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45768" y="327710"/>
                  <a:ext cx="212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E2A0948-CB0B-4096-3ED1-F3C02C8B32AB}"/>
                    </a:ext>
                  </a:extLst>
                </p14:cNvPr>
                <p14:cNvContentPartPr/>
                <p14:nvPr/>
              </p14:nvContentPartPr>
              <p14:xfrm>
                <a:off x="3293728" y="425270"/>
                <a:ext cx="83520" cy="41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E2A0948-CB0B-4096-3ED1-F3C02C8B32A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57728" y="389270"/>
                  <a:ext cx="155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1325F97-766A-69AB-E076-8BB5A71BE072}"/>
                    </a:ext>
                  </a:extLst>
                </p14:cNvPr>
                <p14:cNvContentPartPr/>
                <p14:nvPr/>
              </p14:nvContentPartPr>
              <p14:xfrm>
                <a:off x="3489568" y="289190"/>
                <a:ext cx="161280" cy="148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1325F97-766A-69AB-E076-8BB5A71BE0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53568" y="253550"/>
                  <a:ext cx="232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C69B3BE-029B-9FA1-6DA1-7492F0173340}"/>
                    </a:ext>
                  </a:extLst>
                </p14:cNvPr>
                <p14:cNvContentPartPr/>
                <p14:nvPr/>
              </p14:nvContentPartPr>
              <p14:xfrm>
                <a:off x="3881248" y="354350"/>
                <a:ext cx="11520" cy="9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C69B3BE-029B-9FA1-6DA1-7492F017334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45608" y="318710"/>
                  <a:ext cx="83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C178572-8C32-91E4-97B7-A9EB7C10543A}"/>
                    </a:ext>
                  </a:extLst>
                </p14:cNvPr>
                <p14:cNvContentPartPr/>
                <p14:nvPr/>
              </p14:nvContentPartPr>
              <p14:xfrm>
                <a:off x="4021288" y="475670"/>
                <a:ext cx="360" cy="9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C178572-8C32-91E4-97B7-A9EB7C1054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5648" y="440030"/>
                  <a:ext cx="720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311F3B4-1132-9F8A-DB98-746D849C150D}"/>
                    </a:ext>
                  </a:extLst>
                </p14:cNvPr>
                <p14:cNvContentPartPr/>
                <p14:nvPr/>
              </p14:nvContentPartPr>
              <p14:xfrm>
                <a:off x="3874768" y="569270"/>
                <a:ext cx="7200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311F3B4-1132-9F8A-DB98-746D849C15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39128" y="533270"/>
                  <a:ext cx="143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7887B4A-DBD3-BD16-3F88-27024EB8FFA0}"/>
                    </a:ext>
                  </a:extLst>
                </p14:cNvPr>
                <p14:cNvContentPartPr/>
                <p14:nvPr/>
              </p14:nvContentPartPr>
              <p14:xfrm>
                <a:off x="3879448" y="353630"/>
                <a:ext cx="200880" cy="22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7887B4A-DBD3-BD16-3F88-27024EB8FFA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43448" y="317630"/>
                  <a:ext cx="2725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B8CAEFA-5CF7-91C1-432E-D7B91ABA1C05}"/>
                    </a:ext>
                  </a:extLst>
                </p14:cNvPr>
                <p14:cNvContentPartPr/>
                <p14:nvPr/>
              </p14:nvContentPartPr>
              <p14:xfrm>
                <a:off x="4180048" y="270110"/>
                <a:ext cx="102960" cy="305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B8CAEFA-5CF7-91C1-432E-D7B91ABA1C0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44408" y="234470"/>
                  <a:ext cx="1746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F2305CD-7143-400A-1EE6-7D188115B1E5}"/>
                    </a:ext>
                  </a:extLst>
                </p14:cNvPr>
                <p14:cNvContentPartPr/>
                <p14:nvPr/>
              </p14:nvContentPartPr>
              <p14:xfrm>
                <a:off x="4254568" y="306830"/>
                <a:ext cx="149760" cy="85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F2305CD-7143-400A-1EE6-7D188115B1E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18928" y="271190"/>
                  <a:ext cx="22140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D6F3B4A-88A1-A685-358F-048738454584}"/>
              </a:ext>
            </a:extLst>
          </p:cNvPr>
          <p:cNvGrpSpPr/>
          <p:nvPr/>
        </p:nvGrpSpPr>
        <p:grpSpPr>
          <a:xfrm>
            <a:off x="8966608" y="4161350"/>
            <a:ext cx="2838960" cy="2235600"/>
            <a:chOff x="8966608" y="4161350"/>
            <a:chExt cx="2838960" cy="22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B62BDD2-CD05-A5BC-C8AD-FB37728ED149}"/>
                    </a:ext>
                  </a:extLst>
                </p14:cNvPr>
                <p14:cNvContentPartPr/>
                <p14:nvPr/>
              </p14:nvContentPartPr>
              <p14:xfrm>
                <a:off x="8966608" y="5007350"/>
                <a:ext cx="608760" cy="375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B62BDD2-CD05-A5BC-C8AD-FB37728ED14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30608" y="4971710"/>
                  <a:ext cx="6804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5B6E0F-DAC3-18B1-E672-874FD28CF1D8}"/>
                    </a:ext>
                  </a:extLst>
                </p14:cNvPr>
                <p14:cNvContentPartPr/>
                <p14:nvPr/>
              </p14:nvContentPartPr>
              <p14:xfrm>
                <a:off x="9591568" y="4833110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5B6E0F-DAC3-18B1-E672-874FD28CF1D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55928" y="47974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28E857A-0C30-38E3-6C36-1A110B783FF1}"/>
                    </a:ext>
                  </a:extLst>
                </p14:cNvPr>
                <p14:cNvContentPartPr/>
                <p14:nvPr/>
              </p14:nvContentPartPr>
              <p14:xfrm>
                <a:off x="9573208" y="4860830"/>
                <a:ext cx="10080" cy="178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28E857A-0C30-38E3-6C36-1A110B783F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37208" y="4825190"/>
                  <a:ext cx="817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A00638-C957-6B8A-8CF8-B3691DEE0345}"/>
                    </a:ext>
                  </a:extLst>
                </p14:cNvPr>
                <p14:cNvContentPartPr/>
                <p14:nvPr/>
              </p14:nvContentPartPr>
              <p14:xfrm>
                <a:off x="9720448" y="4895750"/>
                <a:ext cx="276480" cy="446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1A00638-C957-6B8A-8CF8-B3691DEE034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84808" y="4860110"/>
                  <a:ext cx="34812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13AF7BA-51CD-7E0F-D693-2806E3E25D4F}"/>
                    </a:ext>
                  </a:extLst>
                </p14:cNvPr>
                <p14:cNvContentPartPr/>
                <p14:nvPr/>
              </p14:nvContentPartPr>
              <p14:xfrm>
                <a:off x="10095568" y="4879910"/>
                <a:ext cx="87840" cy="130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13AF7BA-51CD-7E0F-D693-2806E3E25D4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59568" y="4843910"/>
                  <a:ext cx="159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6722B0A-38C0-CA8C-7565-BE6D8AEA8704}"/>
                    </a:ext>
                  </a:extLst>
                </p14:cNvPr>
                <p14:cNvContentPartPr/>
                <p14:nvPr/>
              </p14:nvContentPartPr>
              <p14:xfrm>
                <a:off x="9955888" y="4758590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6722B0A-38C0-CA8C-7565-BE6D8AEA870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19888" y="47229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0648008-8FE6-3857-2A8A-94464C49E872}"/>
                    </a:ext>
                  </a:extLst>
                </p14:cNvPr>
                <p14:cNvContentPartPr/>
                <p14:nvPr/>
              </p14:nvContentPartPr>
              <p14:xfrm>
                <a:off x="10288528" y="4691270"/>
                <a:ext cx="377280" cy="617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0648008-8FE6-3857-2A8A-94464C49E87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252888" y="4655630"/>
                  <a:ext cx="44892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5779DFD-D2DC-4787-547F-53617C793C49}"/>
                    </a:ext>
                  </a:extLst>
                </p14:cNvPr>
                <p14:cNvContentPartPr/>
                <p14:nvPr/>
              </p14:nvContentPartPr>
              <p14:xfrm>
                <a:off x="10814128" y="495443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5779DFD-D2DC-4787-547F-53617C793C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778128" y="491843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ADC16FC-54BA-4D70-E9DF-49AF04904570}"/>
                    </a:ext>
                  </a:extLst>
                </p14:cNvPr>
                <p14:cNvContentPartPr/>
                <p14:nvPr/>
              </p14:nvContentPartPr>
              <p14:xfrm>
                <a:off x="10440808" y="4329470"/>
                <a:ext cx="396720" cy="599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ADC16FC-54BA-4D70-E9DF-49AF0490457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04808" y="4293470"/>
                  <a:ext cx="46836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DE1BE29-D028-0790-7DBA-57DBC6EB07E6}"/>
                    </a:ext>
                  </a:extLst>
                </p14:cNvPr>
                <p14:cNvContentPartPr/>
                <p14:nvPr/>
              </p14:nvContentPartPr>
              <p14:xfrm>
                <a:off x="10757608" y="4597310"/>
                <a:ext cx="269640" cy="304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DE1BE29-D028-0790-7DBA-57DBC6EB07E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21608" y="4561670"/>
                  <a:ext cx="3412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000B886-A85F-1FBC-C170-5CDB545D1358}"/>
                    </a:ext>
                  </a:extLst>
                </p14:cNvPr>
                <p14:cNvContentPartPr/>
                <p14:nvPr/>
              </p14:nvContentPartPr>
              <p14:xfrm>
                <a:off x="10888648" y="4161350"/>
                <a:ext cx="312840" cy="525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000B886-A85F-1FBC-C170-5CDB545D135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52648" y="4125350"/>
                  <a:ext cx="38448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1D7ECB7-514F-59FC-AEEF-8B747FA12794}"/>
                    </a:ext>
                  </a:extLst>
                </p14:cNvPr>
                <p14:cNvContentPartPr/>
                <p14:nvPr/>
              </p14:nvContentPartPr>
              <p14:xfrm>
                <a:off x="10779208" y="4263950"/>
                <a:ext cx="286200" cy="177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1D7ECB7-514F-59FC-AEEF-8B747FA1279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43568" y="4227950"/>
                  <a:ext cx="357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82E93BE-E6DD-325E-1EB4-1305E7139031}"/>
                    </a:ext>
                  </a:extLst>
                </p14:cNvPr>
                <p14:cNvContentPartPr/>
                <p14:nvPr/>
              </p14:nvContentPartPr>
              <p14:xfrm>
                <a:off x="11288248" y="4198790"/>
                <a:ext cx="191520" cy="369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82E93BE-E6DD-325E-1EB4-1305E713903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252248" y="4163150"/>
                  <a:ext cx="26316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0A66703-A275-441A-65E1-DB0F0957882A}"/>
                    </a:ext>
                  </a:extLst>
                </p14:cNvPr>
                <p14:cNvContentPartPr/>
                <p14:nvPr/>
              </p14:nvContentPartPr>
              <p14:xfrm>
                <a:off x="9215728" y="5803310"/>
                <a:ext cx="435960" cy="593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0A66703-A275-441A-65E1-DB0F095788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80088" y="5767670"/>
                  <a:ext cx="507600" cy="6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FBAB518-A486-EC8E-E952-DD0443FFB245}"/>
                    </a:ext>
                  </a:extLst>
                </p14:cNvPr>
                <p14:cNvContentPartPr/>
                <p14:nvPr/>
              </p14:nvContentPartPr>
              <p14:xfrm>
                <a:off x="9638368" y="5829590"/>
                <a:ext cx="406080" cy="235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FBAB518-A486-EC8E-E952-DD0443FFB24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602368" y="5793590"/>
                  <a:ext cx="4777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9B609D4-70A5-C4B0-03E1-2FD51459940C}"/>
                    </a:ext>
                  </a:extLst>
                </p14:cNvPr>
                <p14:cNvContentPartPr/>
                <p14:nvPr/>
              </p14:nvContentPartPr>
              <p14:xfrm>
                <a:off x="10235608" y="5906270"/>
                <a:ext cx="208800" cy="136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9B609D4-70A5-C4B0-03E1-2FD51459940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199968" y="5870270"/>
                  <a:ext cx="2804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127EA54-F42F-3767-AA99-42587998E0EE}"/>
                    </a:ext>
                  </a:extLst>
                </p14:cNvPr>
                <p14:cNvContentPartPr/>
                <p14:nvPr/>
              </p14:nvContentPartPr>
              <p14:xfrm>
                <a:off x="10636648" y="5943710"/>
                <a:ext cx="44640" cy="150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127EA54-F42F-3767-AA99-42587998E0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601008" y="5907710"/>
                  <a:ext cx="1162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1A8D8F1-B9BD-44DF-C2D1-598136564563}"/>
                    </a:ext>
                  </a:extLst>
                </p14:cNvPr>
                <p14:cNvContentPartPr/>
                <p14:nvPr/>
              </p14:nvContentPartPr>
              <p14:xfrm>
                <a:off x="10795408" y="5339630"/>
                <a:ext cx="318960" cy="379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1A8D8F1-B9BD-44DF-C2D1-59813656456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59768" y="5303630"/>
                  <a:ext cx="3906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D2BBEAF-219F-3FDD-63CC-CAF2B53E67F0}"/>
                    </a:ext>
                  </a:extLst>
                </p14:cNvPr>
                <p14:cNvContentPartPr/>
                <p14:nvPr/>
              </p14:nvContentPartPr>
              <p14:xfrm>
                <a:off x="11270968" y="5447630"/>
                <a:ext cx="299880" cy="333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D2BBEAF-219F-3FDD-63CC-CAF2B53E67F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235328" y="5411990"/>
                  <a:ext cx="37152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D4B5DB2-2896-75A6-FE17-7F3D3F78BD24}"/>
                    </a:ext>
                  </a:extLst>
                </p14:cNvPr>
                <p14:cNvContentPartPr/>
                <p14:nvPr/>
              </p14:nvContentPartPr>
              <p14:xfrm>
                <a:off x="11551048" y="5113190"/>
                <a:ext cx="157320" cy="266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D4B5DB2-2896-75A6-FE17-7F3D3F78BD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515048" y="5077190"/>
                  <a:ext cx="2289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9ECD452-5667-1059-19AF-61686D9AE536}"/>
                    </a:ext>
                  </a:extLst>
                </p14:cNvPr>
                <p14:cNvContentPartPr/>
                <p14:nvPr/>
              </p14:nvContentPartPr>
              <p14:xfrm>
                <a:off x="11336488" y="5001230"/>
                <a:ext cx="469080" cy="687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9ECD452-5667-1059-19AF-61686D9AE53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300488" y="4965230"/>
                  <a:ext cx="540720" cy="75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77278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Four wooden houses with different sizes">
            <a:extLst>
              <a:ext uri="{FF2B5EF4-FFF2-40B4-BE49-F238E27FC236}">
                <a16:creationId xmlns:a16="http://schemas.microsoft.com/office/drawing/2014/main" id="{76A0D5DE-2E6E-8BB2-D0F4-4FDB8572C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0" b="1362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D7750348-5249-48BE-B8D8-43608AD7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House pricing problem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BC3C586-41D9-4369-AF7F-3A2DB21DB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9AC2D5B-1DA9-4A3F-A0BC-1F48A1EEDCF6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8/15/2023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767E77-A295-8273-2EE4-04FE0F7A4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DFAD-C93A-4AE0-9148-D39E341EA37F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0FF23-310C-24C9-E57F-6A469E7BB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4C3E3-6C64-096C-3DAF-6BE58B627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452C8EB-1AFF-BAD6-51C3-9897B8595AAA}"/>
                  </a:ext>
                </a:extLst>
              </p14:cNvPr>
              <p14:cNvContentPartPr/>
              <p14:nvPr/>
            </p14:nvContentPartPr>
            <p14:xfrm>
              <a:off x="1820968" y="1595270"/>
              <a:ext cx="360" cy="272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452C8EB-1AFF-BAD6-51C3-9897B8595A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4968" y="1559630"/>
                <a:ext cx="72000" cy="27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F8D4C1C-9D6D-0FA0-566F-EF791F1CD1A9}"/>
                  </a:ext>
                </a:extLst>
              </p14:cNvPr>
              <p14:cNvContentPartPr/>
              <p14:nvPr/>
            </p14:nvContentPartPr>
            <p14:xfrm>
              <a:off x="8324368" y="1427510"/>
              <a:ext cx="360" cy="2519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F8D4C1C-9D6D-0FA0-566F-EF791F1CD1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88368" y="1391510"/>
                <a:ext cx="72000" cy="25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AFBB648-E2DC-C82A-57A0-3B8C552090FC}"/>
                  </a:ext>
                </a:extLst>
              </p14:cNvPr>
              <p14:cNvContentPartPr/>
              <p14:nvPr/>
            </p14:nvContentPartPr>
            <p14:xfrm>
              <a:off x="8341288" y="3984950"/>
              <a:ext cx="286488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AFBB648-E2DC-C82A-57A0-3B8C552090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05648" y="3948950"/>
                <a:ext cx="29365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9C33F07-DDC2-2340-24CC-D1DC715B7A41}"/>
                  </a:ext>
                </a:extLst>
              </p14:cNvPr>
              <p14:cNvContentPartPr/>
              <p14:nvPr/>
            </p14:nvContentPartPr>
            <p14:xfrm>
              <a:off x="1800808" y="4339550"/>
              <a:ext cx="301392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9C33F07-DDC2-2340-24CC-D1DC715B7A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4808" y="4303550"/>
                <a:ext cx="308556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ACEF6CFE-1440-B665-267B-71571EAC513B}"/>
              </a:ext>
            </a:extLst>
          </p:cNvPr>
          <p:cNvGrpSpPr/>
          <p:nvPr/>
        </p:nvGrpSpPr>
        <p:grpSpPr>
          <a:xfrm>
            <a:off x="1738528" y="1567550"/>
            <a:ext cx="173520" cy="178920"/>
            <a:chOff x="1738528" y="1567550"/>
            <a:chExt cx="17352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4BB1CA3-DC3C-4206-8290-CB73341E3A9C}"/>
                    </a:ext>
                  </a:extLst>
                </p14:cNvPr>
                <p14:cNvContentPartPr/>
                <p14:nvPr/>
              </p14:nvContentPartPr>
              <p14:xfrm>
                <a:off x="1738528" y="1576910"/>
                <a:ext cx="80640" cy="169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4BB1CA3-DC3C-4206-8290-CB73341E3A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02888" y="1540910"/>
                  <a:ext cx="1522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C231D41-BDD5-5A0C-A800-7C5E75995B0A}"/>
                    </a:ext>
                  </a:extLst>
                </p14:cNvPr>
                <p14:cNvContentPartPr/>
                <p14:nvPr/>
              </p14:nvContentPartPr>
              <p14:xfrm>
                <a:off x="1809808" y="1593110"/>
                <a:ext cx="29160" cy="30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C231D41-BDD5-5A0C-A800-7C5E75995B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74168" y="1557110"/>
                  <a:ext cx="100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EAC6799-2A9C-3C21-EEAD-6022415898AF}"/>
                    </a:ext>
                  </a:extLst>
                </p14:cNvPr>
                <p14:cNvContentPartPr/>
                <p14:nvPr/>
              </p14:nvContentPartPr>
              <p14:xfrm>
                <a:off x="1856608" y="1567550"/>
                <a:ext cx="55440" cy="113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EAC6799-2A9C-3C21-EEAD-6022415898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20968" y="1531910"/>
                  <a:ext cx="12708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178049-B840-7447-8D00-18F7DE6CA176}"/>
              </a:ext>
            </a:extLst>
          </p:cNvPr>
          <p:cNvGrpSpPr/>
          <p:nvPr/>
        </p:nvGrpSpPr>
        <p:grpSpPr>
          <a:xfrm>
            <a:off x="4664968" y="4189070"/>
            <a:ext cx="392040" cy="322560"/>
            <a:chOff x="4664968" y="4189070"/>
            <a:chExt cx="39204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8130D71-E1E9-0D8D-F917-EFC688809220}"/>
                    </a:ext>
                  </a:extLst>
                </p14:cNvPr>
                <p14:cNvContentPartPr/>
                <p14:nvPr/>
              </p14:nvContentPartPr>
              <p14:xfrm>
                <a:off x="4664968" y="4339550"/>
                <a:ext cx="23580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8130D71-E1E9-0D8D-F917-EFC68880922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29328" y="4303550"/>
                  <a:ext cx="307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5F71BE4-E699-DB8B-B4A8-613B80401836}"/>
                    </a:ext>
                  </a:extLst>
                </p14:cNvPr>
                <p14:cNvContentPartPr/>
                <p14:nvPr/>
              </p14:nvContentPartPr>
              <p14:xfrm>
                <a:off x="4758568" y="4339550"/>
                <a:ext cx="21744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5F71BE4-E699-DB8B-B4A8-613B8040183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22568" y="4303550"/>
                  <a:ext cx="289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B77E440-8422-6889-9EC0-F2D82DCE16E7}"/>
                    </a:ext>
                  </a:extLst>
                </p14:cNvPr>
                <p14:cNvContentPartPr/>
                <p14:nvPr/>
              </p14:nvContentPartPr>
              <p14:xfrm>
                <a:off x="4842088" y="4189070"/>
                <a:ext cx="214920" cy="322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B77E440-8422-6889-9EC0-F2D82DCE16E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06448" y="4153430"/>
                  <a:ext cx="2865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E964B8-2A7A-BF36-2B53-903850BE3632}"/>
              </a:ext>
            </a:extLst>
          </p:cNvPr>
          <p:cNvGrpSpPr/>
          <p:nvPr/>
        </p:nvGrpSpPr>
        <p:grpSpPr>
          <a:xfrm>
            <a:off x="8164168" y="1411310"/>
            <a:ext cx="298800" cy="298440"/>
            <a:chOff x="8164168" y="1411310"/>
            <a:chExt cx="29880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3CAA5E3-0012-9D1F-00FE-A720CD828DC2}"/>
                    </a:ext>
                  </a:extLst>
                </p14:cNvPr>
                <p14:cNvContentPartPr/>
                <p14:nvPr/>
              </p14:nvContentPartPr>
              <p14:xfrm>
                <a:off x="8303848" y="1455590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3CAA5E3-0012-9D1F-00FE-A720CD828DC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68208" y="14199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78F00C7-7DDB-4F06-896C-7380EC1609C6}"/>
                    </a:ext>
                  </a:extLst>
                </p14:cNvPr>
                <p14:cNvContentPartPr/>
                <p14:nvPr/>
              </p14:nvContentPartPr>
              <p14:xfrm>
                <a:off x="8294848" y="1511750"/>
                <a:ext cx="360" cy="16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78F00C7-7DDB-4F06-896C-7380EC1609C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58848" y="1475750"/>
                  <a:ext cx="72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FE834F-30D4-5206-03A5-A8BE8D1E88B9}"/>
                    </a:ext>
                  </a:extLst>
                </p14:cNvPr>
                <p14:cNvContentPartPr/>
                <p14:nvPr/>
              </p14:nvContentPartPr>
              <p14:xfrm>
                <a:off x="8220328" y="1613630"/>
                <a:ext cx="60120" cy="96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FE834F-30D4-5206-03A5-A8BE8D1E88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84328" y="1577630"/>
                  <a:ext cx="131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A626E34-8578-D04B-2093-08A7DF16BD1E}"/>
                    </a:ext>
                  </a:extLst>
                </p14:cNvPr>
                <p14:cNvContentPartPr/>
                <p14:nvPr/>
              </p14:nvContentPartPr>
              <p14:xfrm>
                <a:off x="8175328" y="1411310"/>
                <a:ext cx="287640" cy="279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A626E34-8578-D04B-2093-08A7DF16BD1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39328" y="1375310"/>
                  <a:ext cx="3592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4871B0B-7AB0-7CC0-57A5-ED61CC26F690}"/>
                    </a:ext>
                  </a:extLst>
                </p14:cNvPr>
                <p14:cNvContentPartPr/>
                <p14:nvPr/>
              </p14:nvContentPartPr>
              <p14:xfrm>
                <a:off x="8164168" y="1707230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4871B0B-7AB0-7CC0-57A5-ED61CC26F69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28528" y="16715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28FE7D3-1817-57D2-78BF-4073BA745675}"/>
                  </a:ext>
                </a:extLst>
              </p14:cNvPr>
              <p14:cNvContentPartPr/>
              <p14:nvPr/>
            </p14:nvContentPartPr>
            <p14:xfrm>
              <a:off x="11047048" y="3825470"/>
              <a:ext cx="215640" cy="225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28FE7D3-1817-57D2-78BF-4073BA74567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011408" y="3789470"/>
                <a:ext cx="287280" cy="29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099734B4-3988-49AC-E311-CFC1BAACB314}"/>
              </a:ext>
            </a:extLst>
          </p:cNvPr>
          <p:cNvGrpSpPr/>
          <p:nvPr/>
        </p:nvGrpSpPr>
        <p:grpSpPr>
          <a:xfrm>
            <a:off x="1697848" y="746390"/>
            <a:ext cx="401760" cy="660960"/>
            <a:chOff x="1697848" y="746390"/>
            <a:chExt cx="401760" cy="66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891FF16-4EDB-2D24-15F9-4C5DFD789397}"/>
                    </a:ext>
                  </a:extLst>
                </p14:cNvPr>
                <p14:cNvContentPartPr/>
                <p14:nvPr/>
              </p14:nvContentPartPr>
              <p14:xfrm>
                <a:off x="1726648" y="746390"/>
                <a:ext cx="372960" cy="34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891FF16-4EDB-2D24-15F9-4C5DFD78939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690648" y="710390"/>
                  <a:ext cx="444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F9A43C6-495B-8B55-0272-8B47108A802D}"/>
                    </a:ext>
                  </a:extLst>
                </p14:cNvPr>
                <p14:cNvContentPartPr/>
                <p14:nvPr/>
              </p14:nvContentPartPr>
              <p14:xfrm>
                <a:off x="1697848" y="820910"/>
                <a:ext cx="340920" cy="586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F9A43C6-495B-8B55-0272-8B47108A802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61848" y="784910"/>
                  <a:ext cx="41256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1F1598E-F9CF-48DF-269E-C539E10DC235}"/>
                    </a:ext>
                  </a:extLst>
                </p14:cNvPr>
                <p14:cNvContentPartPr/>
                <p14:nvPr/>
              </p14:nvContentPartPr>
              <p14:xfrm>
                <a:off x="1754008" y="1119710"/>
                <a:ext cx="23904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1F1598E-F9CF-48DF-269E-C539E10DC23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18008" y="1084070"/>
                  <a:ext cx="31068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4B29ECE-9C41-782A-2913-D06D85FE57A3}"/>
              </a:ext>
            </a:extLst>
          </p:cNvPr>
          <p:cNvGrpSpPr/>
          <p:nvPr/>
        </p:nvGrpSpPr>
        <p:grpSpPr>
          <a:xfrm>
            <a:off x="5224768" y="4139750"/>
            <a:ext cx="441000" cy="549720"/>
            <a:chOff x="5224768" y="4139750"/>
            <a:chExt cx="441000" cy="54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55B6503-D365-F6FF-FB76-1B82A5154283}"/>
                    </a:ext>
                  </a:extLst>
                </p14:cNvPr>
                <p14:cNvContentPartPr/>
                <p14:nvPr/>
              </p14:nvContentPartPr>
              <p14:xfrm>
                <a:off x="5224768" y="4317230"/>
                <a:ext cx="240840" cy="372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55B6503-D365-F6FF-FB76-1B82A515428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89128" y="4281230"/>
                  <a:ext cx="3124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005840C-8173-1D9B-1231-984C2E92EC86}"/>
                    </a:ext>
                  </a:extLst>
                </p14:cNvPr>
                <p14:cNvContentPartPr/>
                <p14:nvPr/>
              </p14:nvContentPartPr>
              <p14:xfrm>
                <a:off x="5663608" y="451559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005840C-8173-1D9B-1231-984C2E92EC8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27608" y="447995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A6F9C45-3A92-0C1C-CBBA-110AE152426F}"/>
                    </a:ext>
                  </a:extLst>
                </p14:cNvPr>
                <p14:cNvContentPartPr/>
                <p14:nvPr/>
              </p14:nvContentPartPr>
              <p14:xfrm>
                <a:off x="5448688" y="4139750"/>
                <a:ext cx="217080" cy="469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A6F9C45-3A92-0C1C-CBBA-110AE152426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13048" y="4103750"/>
                  <a:ext cx="288720" cy="54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0FC8F15-CB38-8C8C-2B92-C9B42ECF5C72}"/>
                  </a:ext>
                </a:extLst>
              </p14:cNvPr>
              <p14:cNvContentPartPr/>
              <p14:nvPr/>
            </p14:nvContentPartPr>
            <p14:xfrm>
              <a:off x="5943328" y="4459790"/>
              <a:ext cx="78840" cy="145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0FC8F15-CB38-8C8C-2B92-C9B42ECF5C7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907688" y="4423790"/>
                <a:ext cx="1504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DB77AC1-51A3-D59E-21B1-3535EED10488}"/>
                  </a:ext>
                </a:extLst>
              </p14:cNvPr>
              <p14:cNvContentPartPr/>
              <p14:nvPr/>
            </p14:nvContentPartPr>
            <p14:xfrm>
              <a:off x="2116528" y="1688870"/>
              <a:ext cx="3304800" cy="22240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DB77AC1-51A3-D59E-21B1-3535EED1048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80888" y="1652870"/>
                <a:ext cx="3376440" cy="229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A67962D5-19F1-28E0-0412-DD4E978B0ADD}"/>
              </a:ext>
            </a:extLst>
          </p:cNvPr>
          <p:cNvGrpSpPr/>
          <p:nvPr/>
        </p:nvGrpSpPr>
        <p:grpSpPr>
          <a:xfrm>
            <a:off x="7856368" y="522470"/>
            <a:ext cx="534960" cy="756360"/>
            <a:chOff x="7856368" y="522470"/>
            <a:chExt cx="534960" cy="75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94FE6B0-E163-95E2-19AD-A033ACE9FC88}"/>
                    </a:ext>
                  </a:extLst>
                </p14:cNvPr>
                <p14:cNvContentPartPr/>
                <p14:nvPr/>
              </p14:nvContentPartPr>
              <p14:xfrm>
                <a:off x="7856368" y="522470"/>
                <a:ext cx="534960" cy="756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94FE6B0-E163-95E2-19AD-A033ACE9FC8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0368" y="486470"/>
                  <a:ext cx="606600" cy="82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05DF1DF-1DF0-CBCE-96FF-89682652C37C}"/>
                    </a:ext>
                  </a:extLst>
                </p14:cNvPr>
                <p14:cNvContentPartPr/>
                <p14:nvPr/>
              </p14:nvContentPartPr>
              <p14:xfrm>
                <a:off x="7893448" y="889670"/>
                <a:ext cx="200160" cy="62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05DF1DF-1DF0-CBCE-96FF-89682652C37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57808" y="853670"/>
                  <a:ext cx="27180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C70E33A-1550-43D5-163F-8A7122E11DDB}"/>
              </a:ext>
            </a:extLst>
          </p:cNvPr>
          <p:cNvGrpSpPr/>
          <p:nvPr/>
        </p:nvGrpSpPr>
        <p:grpSpPr>
          <a:xfrm>
            <a:off x="11150008" y="4169990"/>
            <a:ext cx="759600" cy="672480"/>
            <a:chOff x="11150008" y="4169990"/>
            <a:chExt cx="759600" cy="67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F465539-DD81-35ED-04AE-4EEEA486C5A5}"/>
                    </a:ext>
                  </a:extLst>
                </p14:cNvPr>
                <p14:cNvContentPartPr/>
                <p14:nvPr/>
              </p14:nvContentPartPr>
              <p14:xfrm>
                <a:off x="11150008" y="4329110"/>
                <a:ext cx="185400" cy="172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F465539-DD81-35ED-04AE-4EEEA486C5A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114008" y="4293110"/>
                  <a:ext cx="2570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408E0B9-C353-0D88-54C8-3B2A4502968C}"/>
                    </a:ext>
                  </a:extLst>
                </p14:cNvPr>
                <p14:cNvContentPartPr/>
                <p14:nvPr/>
              </p14:nvContentPartPr>
              <p14:xfrm>
                <a:off x="11355208" y="4310750"/>
                <a:ext cx="8280" cy="1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408E0B9-C353-0D88-54C8-3B2A4502968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319568" y="4275110"/>
                  <a:ext cx="799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8152AC3-5DB0-7518-9338-4F4474F3B5F2}"/>
                    </a:ext>
                  </a:extLst>
                </p14:cNvPr>
                <p14:cNvContentPartPr/>
                <p14:nvPr/>
              </p14:nvContentPartPr>
              <p14:xfrm>
                <a:off x="11391568" y="4169990"/>
                <a:ext cx="217440" cy="281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8152AC3-5DB0-7518-9338-4F4474F3B5F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355568" y="4134350"/>
                  <a:ext cx="2890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A5BB6A-CBFA-1FED-53B8-39B64522A962}"/>
                    </a:ext>
                  </a:extLst>
                </p14:cNvPr>
                <p14:cNvContentPartPr/>
                <p14:nvPr/>
              </p14:nvContentPartPr>
              <p14:xfrm>
                <a:off x="11644648" y="4579310"/>
                <a:ext cx="264960" cy="263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A5BB6A-CBFA-1FED-53B8-39B64522A96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608648" y="4543310"/>
                  <a:ext cx="336600" cy="33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A7CB15B-147E-5076-0EF4-3205E54E076B}"/>
                  </a:ext>
                </a:extLst>
              </p14:cNvPr>
              <p14:cNvContentPartPr/>
              <p14:nvPr/>
            </p14:nvContentPartPr>
            <p14:xfrm>
              <a:off x="8565568" y="1412390"/>
              <a:ext cx="2148840" cy="1833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A7CB15B-147E-5076-0EF4-3205E54E076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529568" y="1376750"/>
                <a:ext cx="2220480" cy="190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595F6CFB-7E9C-C4B8-83B2-3A8650585D51}"/>
              </a:ext>
            </a:extLst>
          </p:cNvPr>
          <p:cNvGrpSpPr/>
          <p:nvPr/>
        </p:nvGrpSpPr>
        <p:grpSpPr>
          <a:xfrm>
            <a:off x="3918688" y="3685430"/>
            <a:ext cx="334800" cy="321480"/>
            <a:chOff x="3918688" y="3685430"/>
            <a:chExt cx="33480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B474017-8E58-68F6-2EB4-759C449E60A3}"/>
                    </a:ext>
                  </a:extLst>
                </p14:cNvPr>
                <p14:cNvContentPartPr/>
                <p14:nvPr/>
              </p14:nvContentPartPr>
              <p14:xfrm>
                <a:off x="4049728" y="3685430"/>
                <a:ext cx="78840" cy="321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B474017-8E58-68F6-2EB4-759C449E60A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13728" y="3649430"/>
                  <a:ext cx="1504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539B3BD-E905-6873-5D70-8C1254BE3276}"/>
                    </a:ext>
                  </a:extLst>
                </p14:cNvPr>
                <p14:cNvContentPartPr/>
                <p14:nvPr/>
              </p14:nvContentPartPr>
              <p14:xfrm>
                <a:off x="3918688" y="3760310"/>
                <a:ext cx="334800" cy="233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539B3BD-E905-6873-5D70-8C1254BE327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83048" y="3724310"/>
                  <a:ext cx="406440" cy="30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734257B-4154-AAF3-3309-38F9761EDAF3}"/>
              </a:ext>
            </a:extLst>
          </p:cNvPr>
          <p:cNvGrpSpPr/>
          <p:nvPr/>
        </p:nvGrpSpPr>
        <p:grpSpPr>
          <a:xfrm>
            <a:off x="9797128" y="2985590"/>
            <a:ext cx="336240" cy="392400"/>
            <a:chOff x="9797128" y="2985590"/>
            <a:chExt cx="33624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35D55DA-F80A-8961-A2F4-5FECE8D933AC}"/>
                    </a:ext>
                  </a:extLst>
                </p14:cNvPr>
                <p14:cNvContentPartPr/>
                <p14:nvPr/>
              </p14:nvContentPartPr>
              <p14:xfrm>
                <a:off x="9809368" y="2985590"/>
                <a:ext cx="165240" cy="378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35D55DA-F80A-8961-A2F4-5FECE8D933A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73728" y="2949950"/>
                  <a:ext cx="23688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ADB3187-1937-C427-1F17-A4544972303E}"/>
                    </a:ext>
                  </a:extLst>
                </p14:cNvPr>
                <p14:cNvContentPartPr/>
                <p14:nvPr/>
              </p14:nvContentPartPr>
              <p14:xfrm>
                <a:off x="9797128" y="3158750"/>
                <a:ext cx="320040" cy="204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ADB3187-1937-C427-1F17-A4544972303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761128" y="3123110"/>
                  <a:ext cx="3916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7E68D5C-D8CD-48F4-DAD7-F811434A33B4}"/>
                    </a:ext>
                  </a:extLst>
                </p14:cNvPr>
                <p14:cNvContentPartPr/>
                <p14:nvPr/>
              </p14:nvContentPartPr>
              <p14:xfrm>
                <a:off x="10133008" y="3377630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7E68D5C-D8CD-48F4-DAD7-F811434A33B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97008" y="334163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139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23AD7B-F7F4-0229-FC9E-2D8CE39FF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DFAD-C93A-4AE0-9148-D39E341EA37F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3FFF84-F9CE-F009-8041-4183C9836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1A703-4151-4E6A-3160-7D09E5B15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A7147A-E370-8052-EAC0-A493A98A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41" y="66676"/>
            <a:ext cx="7346317" cy="679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15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23AD7B-F7F4-0229-FC9E-2D8CE39FF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DFAD-C93A-4AE0-9148-D39E341EA37F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3FFF84-F9CE-F009-8041-4183C9836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1A703-4151-4E6A-3160-7D09E5B15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A94C1-9141-885D-FBBC-EE3871354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537" y="1548651"/>
            <a:ext cx="8440320" cy="335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8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F7EDE-4E9B-376A-B309-841A9DC89165}"/>
              </a:ext>
            </a:extLst>
          </p:cNvPr>
          <p:cNvSpPr txBox="1"/>
          <p:nvPr/>
        </p:nvSpPr>
        <p:spPr>
          <a:xfrm>
            <a:off x="550863" y="549275"/>
            <a:ext cx="3565525" cy="554354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Batch </a:t>
            </a:r>
            <a:r>
              <a:rPr lang="en-US" sz="4800" b="1">
                <a:effectLst/>
                <a:latin typeface="+mj-lt"/>
                <a:ea typeface="+mj-ea"/>
                <a:cs typeface="+mj-cs"/>
              </a:rPr>
              <a:t>Gradient Descent</a:t>
            </a:r>
            <a:r>
              <a:rPr lang="en-US" sz="4800">
                <a:latin typeface="+mj-lt"/>
                <a:ea typeface="+mj-ea"/>
                <a:cs typeface="+mj-cs"/>
              </a:rPr>
              <a:t> VS </a:t>
            </a:r>
            <a:r>
              <a:rPr lang="en-US" sz="4800" b="1">
                <a:effectLst/>
                <a:latin typeface="+mj-lt"/>
                <a:ea typeface="+mj-ea"/>
                <a:cs typeface="+mj-cs"/>
              </a:rPr>
              <a:t>Stochastic Gradient Descent</a:t>
            </a:r>
            <a:endParaRPr lang="en-US" sz="4800"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1BBEBC-5F3D-E70A-1B7C-0FC118A40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03EDFAD-C93A-4AE0-9148-D39E341EA37F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8/15/2023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FE4EF9-D9CA-07A4-6E1B-5D3B8592E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3EECD-C992-F4A8-7A95-09391E374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B1501868-A683-9F1B-6D98-33EB45E2EB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428802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3115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D0078-EBE3-8C37-2E8A-6CD792069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EDFAD-C93A-4AE0-9148-D39E341EA37F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D87090-0075-92FB-C269-DBCEC797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A7829-D6DC-7AAE-4B15-8F56769A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6BBC13-09A0-0615-7B09-D314A2E11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560"/>
            <a:ext cx="121920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53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Question mark">
            <a:extLst>
              <a:ext uri="{FF2B5EF4-FFF2-40B4-BE49-F238E27FC236}">
                <a16:creationId xmlns:a16="http://schemas.microsoft.com/office/drawing/2014/main" id="{E210938A-D797-C58C-5B7C-651268E4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403" y="882969"/>
            <a:ext cx="5092062" cy="5092062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54" name="TextBox 5">
            <a:extLst>
              <a:ext uri="{FF2B5EF4-FFF2-40B4-BE49-F238E27FC236}">
                <a16:creationId xmlns:a16="http://schemas.microsoft.com/office/drawing/2014/main" id="{20E2BBF8-62A5-4483-D7BA-B342E1B7BF8B}"/>
              </a:ext>
            </a:extLst>
          </p:cNvPr>
          <p:cNvSpPr txBox="1"/>
          <p:nvPr/>
        </p:nvSpPr>
        <p:spPr>
          <a:xfrm>
            <a:off x="5264507" y="1415295"/>
            <a:ext cx="5941558" cy="402741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tx1">
                    <a:alpha val="60000"/>
                  </a:schemeClr>
                </a:solidFill>
              </a:rPr>
              <a:t>The question is, which one is used in practice?</a:t>
            </a:r>
            <a:endParaRPr lang="en-US" sz="24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In most cases</a:t>
            </a:r>
            <a:r>
              <a:rPr lang="en-US" sz="2400" b="1" dirty="0">
                <a:solidFill>
                  <a:schemeClr val="tx1">
                    <a:alpha val="60000"/>
                  </a:schemeClr>
                </a:solidFill>
              </a:rPr>
              <a:t>, neither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. 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Think about this: If your data is huge, both are a bit slow, computationally. The best way to do linear regression, is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  <a:alpha val="60000"/>
                  </a:schemeClr>
                </a:solidFill>
              </a:rPr>
              <a:t>to 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  <a:alpha val="60000"/>
                  </a:schemeClr>
                </a:solidFill>
              </a:rPr>
              <a:t>split your data into many small batches. Each batch, with roughly the same number of points.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  <a:alpha val="6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Then, use each batch to update your weights. This is still </a:t>
            </a:r>
            <a:r>
              <a:rPr lang="en-US" sz="2400" b="1" dirty="0">
                <a:solidFill>
                  <a:schemeClr val="tx1">
                    <a:alpha val="60000"/>
                  </a:schemeClr>
                </a:solidFill>
              </a:rPr>
              <a:t>called </a:t>
            </a:r>
            <a:r>
              <a:rPr lang="en-US" sz="2400" b="1" i="1" dirty="0">
                <a:solidFill>
                  <a:schemeClr val="accent1">
                    <a:lumMod val="40000"/>
                    <a:lumOff val="60000"/>
                    <a:alpha val="60000"/>
                  </a:schemeClr>
                </a:solidFill>
              </a:rPr>
              <a:t>mini-batch gradient descent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  <a:alpha val="60000"/>
                  </a:schemeClr>
                </a:solidFill>
              </a:rPr>
              <a:t>.</a:t>
            </a:r>
            <a:endParaRPr lang="en-US" sz="2400" dirty="0">
              <a:solidFill>
                <a:schemeClr val="accent1">
                  <a:lumMod val="40000"/>
                  <a:lumOff val="60000"/>
                  <a:alpha val="60000"/>
                </a:scheme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2B5DDE-5CFD-4EA3-72DD-9E5B27961A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03EDFAD-C93A-4AE0-9148-D39E341EA37F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8/15/2023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E79962-5C78-985D-5DC8-EB042580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E3B24-1358-318B-1190-A6B27F775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973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alpha val="60000"/>
                  </a:schemeClr>
                </a:solidFill>
              </a:rPr>
              <a:t>Time for code now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6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63" name="Picture 62" descr="Analogue wall clock">
            <a:extLst>
              <a:ext uri="{FF2B5EF4-FFF2-40B4-BE49-F238E27FC236}">
                <a16:creationId xmlns:a16="http://schemas.microsoft.com/office/drawing/2014/main" id="{82179DD8-3954-F076-5161-8DB4415C6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7" r="19860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B5F9C-0D8A-3BA1-D46C-6FB002E66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6444-10D0-4211-B971-08FB452E6368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CC6B59-1C03-ACD5-A389-A18D7E27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07951-D213-CFE1-19ED-E9459CA7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0AEF7D0-5D41-B524-5660-5898A0C20D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676337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51ED6889-357C-281C-4A23-FF9FF07D8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84" y="4029076"/>
            <a:ext cx="236829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28170A-E284-FAC1-29F7-5901E98A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384" y="4613225"/>
            <a:ext cx="998556" cy="74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10A3D58-9C13-990C-DD3C-B71AEDFB9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77" y="4613225"/>
            <a:ext cx="963664" cy="9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090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B5F9C-0D8A-3BA1-D46C-6FB002E66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A169-547D-420D-8280-2148ED97DD96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CC6B59-1C03-ACD5-A389-A18D7E27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07951-D213-CFE1-19ED-E9459CA7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0AEF7D0-5D41-B524-5660-5898A0C20D9F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51ED6889-357C-281C-4A23-FF9FF07D8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84" y="4029076"/>
            <a:ext cx="236829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28170A-E284-FAC1-29F7-5901E98A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384" y="4613225"/>
            <a:ext cx="998556" cy="74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10A3D58-9C13-990C-DD3C-B71AEDFB9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77" y="4613225"/>
            <a:ext cx="963664" cy="9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9B812AD-FF83-8A1E-6E04-2564B916C3C9}"/>
              </a:ext>
            </a:extLst>
          </p:cNvPr>
          <p:cNvGrpSpPr/>
          <p:nvPr/>
        </p:nvGrpSpPr>
        <p:grpSpPr>
          <a:xfrm>
            <a:off x="7114860" y="2341605"/>
            <a:ext cx="295920" cy="780480"/>
            <a:chOff x="7114860" y="2341605"/>
            <a:chExt cx="295920" cy="78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8033168-D80F-B057-85AF-F49610EC723B}"/>
                    </a:ext>
                  </a:extLst>
                </p14:cNvPr>
                <p14:cNvContentPartPr/>
                <p14:nvPr/>
              </p14:nvContentPartPr>
              <p14:xfrm>
                <a:off x="7114860" y="2353125"/>
                <a:ext cx="30960" cy="132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8033168-D80F-B057-85AF-F49610EC72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05860" y="2344485"/>
                  <a:ext cx="48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4A25844-18CF-956F-DE6C-BCD7DE241C42}"/>
                    </a:ext>
                  </a:extLst>
                </p14:cNvPr>
                <p14:cNvContentPartPr/>
                <p14:nvPr/>
              </p14:nvContentPartPr>
              <p14:xfrm>
                <a:off x="7257780" y="2800245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4A25844-18CF-956F-DE6C-BCD7DE241C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49140" y="27916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62E8C10-106B-807F-B4DB-E3C1B520F40E}"/>
                    </a:ext>
                  </a:extLst>
                </p14:cNvPr>
                <p14:cNvContentPartPr/>
                <p14:nvPr/>
              </p14:nvContentPartPr>
              <p14:xfrm>
                <a:off x="7124580" y="2341605"/>
                <a:ext cx="239040" cy="561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62E8C10-106B-807F-B4DB-E3C1B520F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15940" y="2332605"/>
                  <a:ext cx="25668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1AD1F4-0BB5-2742-C8DC-C1E0655D12CF}"/>
                    </a:ext>
                  </a:extLst>
                </p14:cNvPr>
                <p14:cNvContentPartPr/>
                <p14:nvPr/>
              </p14:nvContentPartPr>
              <p14:xfrm>
                <a:off x="7365420" y="2997165"/>
                <a:ext cx="16560" cy="22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1AD1F4-0BB5-2742-C8DC-C1E0655D12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56420" y="2988525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93BEA6-5039-11F1-84D3-F91FD0C19D35}"/>
                    </a:ext>
                  </a:extLst>
                </p14:cNvPr>
                <p14:cNvContentPartPr/>
                <p14:nvPr/>
              </p14:nvContentPartPr>
              <p14:xfrm>
                <a:off x="7410420" y="3028845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93BEA6-5039-11F1-84D3-F91FD0C19D3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01420" y="30202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F5831CF-31B4-6EF9-279A-0B9490CF673A}"/>
                    </a:ext>
                  </a:extLst>
                </p14:cNvPr>
                <p14:cNvContentPartPr/>
                <p14:nvPr/>
              </p14:nvContentPartPr>
              <p14:xfrm>
                <a:off x="7408980" y="3007965"/>
                <a:ext cx="1800" cy="1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F5831CF-31B4-6EF9-279A-0B9490CF673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99980" y="2998965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EA3ACD9-E827-C2FE-D2EE-1EF8F433CC3D}"/>
                    </a:ext>
                  </a:extLst>
                </p14:cNvPr>
                <p14:cNvContentPartPr/>
                <p14:nvPr/>
              </p14:nvContentPartPr>
              <p14:xfrm>
                <a:off x="7115220" y="2377965"/>
                <a:ext cx="259200" cy="533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EA3ACD9-E827-C2FE-D2EE-1EF8F433CC3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79220" y="2342325"/>
                  <a:ext cx="33084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797FB31-D15C-7515-3EC0-B15B16B9E51B}"/>
                    </a:ext>
                  </a:extLst>
                </p14:cNvPr>
                <p14:cNvContentPartPr/>
                <p14:nvPr/>
              </p14:nvContentPartPr>
              <p14:xfrm>
                <a:off x="7324020" y="3038205"/>
                <a:ext cx="58320" cy="83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797FB31-D15C-7515-3EC0-B15B16B9E51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288380" y="3002565"/>
                  <a:ext cx="12996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EE7F15-ACE0-3EDB-1193-DF9401D79B6C}"/>
              </a:ext>
            </a:extLst>
          </p:cNvPr>
          <p:cNvGrpSpPr/>
          <p:nvPr/>
        </p:nvGrpSpPr>
        <p:grpSpPr>
          <a:xfrm>
            <a:off x="7458300" y="5333925"/>
            <a:ext cx="320400" cy="282600"/>
            <a:chOff x="7458300" y="5333925"/>
            <a:chExt cx="32040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23B84B8-E410-5DFE-7021-34648575A4E2}"/>
                    </a:ext>
                  </a:extLst>
                </p14:cNvPr>
                <p14:cNvContentPartPr/>
                <p14:nvPr/>
              </p14:nvContentPartPr>
              <p14:xfrm>
                <a:off x="7460100" y="5333925"/>
                <a:ext cx="176760" cy="282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23B84B8-E410-5DFE-7021-34648575A4E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1460" y="5324925"/>
                  <a:ext cx="194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9158323-C467-8BC1-DFF0-C399BA682DBC}"/>
                    </a:ext>
                  </a:extLst>
                </p14:cNvPr>
                <p14:cNvContentPartPr/>
                <p14:nvPr/>
              </p14:nvContentPartPr>
              <p14:xfrm>
                <a:off x="7458300" y="5367765"/>
                <a:ext cx="279360" cy="199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9158323-C467-8BC1-DFF0-C399BA682DB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49300" y="5359125"/>
                  <a:ext cx="297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43859D1-D338-F919-F817-C5FFA9A22CFB}"/>
                    </a:ext>
                  </a:extLst>
                </p14:cNvPr>
                <p14:cNvContentPartPr/>
                <p14:nvPr/>
              </p14:nvContentPartPr>
              <p14:xfrm>
                <a:off x="7544700" y="5333925"/>
                <a:ext cx="132840" cy="27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43859D1-D338-F919-F817-C5FFA9A22CF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09060" y="5297925"/>
                  <a:ext cx="2044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CD0496-2608-6219-B5EF-DEEC463DA635}"/>
                    </a:ext>
                  </a:extLst>
                </p14:cNvPr>
                <p14:cNvContentPartPr/>
                <p14:nvPr/>
              </p14:nvContentPartPr>
              <p14:xfrm>
                <a:off x="7495740" y="5365245"/>
                <a:ext cx="282960" cy="176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CD0496-2608-6219-B5EF-DEEC463DA63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460100" y="5329245"/>
                  <a:ext cx="35460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60824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B5F9C-0D8A-3BA1-D46C-6FB002E66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7A36-DA22-4A17-B738-C460AA188277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CC6B59-1C03-ACD5-A389-A18D7E27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07951-D213-CFE1-19ED-E9459CA7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0AEF7D0-5D41-B524-5660-5898A0C20D9F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51ED6889-357C-281C-4A23-FF9FF07D8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84" y="4029076"/>
            <a:ext cx="236829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28170A-E284-FAC1-29F7-5901E98A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384" y="4613225"/>
            <a:ext cx="998556" cy="74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10A3D58-9C13-990C-DD3C-B71AEDFB9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77" y="4613225"/>
            <a:ext cx="963664" cy="9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5EE7F15-ACE0-3EDB-1193-DF9401D79B6C}"/>
              </a:ext>
            </a:extLst>
          </p:cNvPr>
          <p:cNvGrpSpPr/>
          <p:nvPr/>
        </p:nvGrpSpPr>
        <p:grpSpPr>
          <a:xfrm>
            <a:off x="7458300" y="5333925"/>
            <a:ext cx="320400" cy="282600"/>
            <a:chOff x="7458300" y="5333925"/>
            <a:chExt cx="32040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23B84B8-E410-5DFE-7021-34648575A4E2}"/>
                    </a:ext>
                  </a:extLst>
                </p14:cNvPr>
                <p14:cNvContentPartPr/>
                <p14:nvPr/>
              </p14:nvContentPartPr>
              <p14:xfrm>
                <a:off x="7460100" y="5333925"/>
                <a:ext cx="176760" cy="282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23B84B8-E410-5DFE-7021-34648575A4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51082" y="5324925"/>
                  <a:ext cx="194436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9158323-C467-8BC1-DFF0-C399BA682DBC}"/>
                    </a:ext>
                  </a:extLst>
                </p14:cNvPr>
                <p14:cNvContentPartPr/>
                <p14:nvPr/>
              </p14:nvContentPartPr>
              <p14:xfrm>
                <a:off x="7458300" y="5367765"/>
                <a:ext cx="279360" cy="199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9158323-C467-8BC1-DFF0-C399BA682DB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49300" y="5358765"/>
                  <a:ext cx="297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43859D1-D338-F919-F817-C5FFA9A22CFB}"/>
                    </a:ext>
                  </a:extLst>
                </p14:cNvPr>
                <p14:cNvContentPartPr/>
                <p14:nvPr/>
              </p14:nvContentPartPr>
              <p14:xfrm>
                <a:off x="7544700" y="5333925"/>
                <a:ext cx="132840" cy="27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43859D1-D338-F919-F817-C5FFA9A22C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08602" y="5297925"/>
                  <a:ext cx="204675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CD0496-2608-6219-B5EF-DEEC463DA635}"/>
                    </a:ext>
                  </a:extLst>
                </p14:cNvPr>
                <p14:cNvContentPartPr/>
                <p14:nvPr/>
              </p14:nvContentPartPr>
              <p14:xfrm>
                <a:off x="7495740" y="5365245"/>
                <a:ext cx="282960" cy="176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CD0496-2608-6219-B5EF-DEEC463DA63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59740" y="5329245"/>
                  <a:ext cx="35460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051E96-6056-DA37-DDF8-438CA8BE1189}"/>
              </a:ext>
            </a:extLst>
          </p:cNvPr>
          <p:cNvGrpSpPr/>
          <p:nvPr/>
        </p:nvGrpSpPr>
        <p:grpSpPr>
          <a:xfrm>
            <a:off x="5575140" y="1655640"/>
            <a:ext cx="3674520" cy="1337400"/>
            <a:chOff x="5575140" y="1655640"/>
            <a:chExt cx="3674520" cy="13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B2B0364-FFBE-47CF-C7C2-A3CCE0563865}"/>
                    </a:ext>
                  </a:extLst>
                </p14:cNvPr>
                <p14:cNvContentPartPr/>
                <p14:nvPr/>
              </p14:nvContentPartPr>
              <p14:xfrm>
                <a:off x="8279820" y="1655640"/>
                <a:ext cx="969840" cy="353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B2B0364-FFBE-47CF-C7C2-A3CCE05638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43820" y="1619640"/>
                  <a:ext cx="10414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EAC0FA0-29CE-F05A-A1D4-EAB69B159AE5}"/>
                    </a:ext>
                  </a:extLst>
                </p14:cNvPr>
                <p14:cNvContentPartPr/>
                <p14:nvPr/>
              </p14:nvContentPartPr>
              <p14:xfrm>
                <a:off x="7705620" y="2081880"/>
                <a:ext cx="372240" cy="135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EAC0FA0-29CE-F05A-A1D4-EAB69B159A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69980" y="2046240"/>
                  <a:ext cx="443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992B399-D330-7958-4D0F-13EC7AC46450}"/>
                    </a:ext>
                  </a:extLst>
                </p14:cNvPr>
                <p14:cNvContentPartPr/>
                <p14:nvPr/>
              </p14:nvContentPartPr>
              <p14:xfrm>
                <a:off x="6994260" y="2290320"/>
                <a:ext cx="511560" cy="186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992B399-D330-7958-4D0F-13EC7AC464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58260" y="2254320"/>
                  <a:ext cx="583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2BBD22E-FB8F-5779-BB81-9EB4FF4D9F91}"/>
                    </a:ext>
                  </a:extLst>
                </p14:cNvPr>
                <p14:cNvContentPartPr/>
                <p14:nvPr/>
              </p14:nvContentPartPr>
              <p14:xfrm>
                <a:off x="6217740" y="2583000"/>
                <a:ext cx="483480" cy="176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2BBD22E-FB8F-5779-BB81-9EB4FF4D9F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81740" y="2547360"/>
                  <a:ext cx="5551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D6D3BE9-9B0D-4319-A24D-F725570578F4}"/>
                    </a:ext>
                  </a:extLst>
                </p14:cNvPr>
                <p14:cNvContentPartPr/>
                <p14:nvPr/>
              </p14:nvContentPartPr>
              <p14:xfrm>
                <a:off x="5575140" y="2835360"/>
                <a:ext cx="432720" cy="157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D6D3BE9-9B0D-4319-A24D-F725570578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39500" y="2799720"/>
                  <a:ext cx="50436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3FA51E8-496D-D3B5-5A3D-2F0DC70737C7}"/>
                  </a:ext>
                </a:extLst>
              </p14:cNvPr>
              <p14:cNvContentPartPr/>
              <p14:nvPr/>
            </p14:nvContentPartPr>
            <p14:xfrm>
              <a:off x="4941900" y="3117960"/>
              <a:ext cx="289800" cy="105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3FA51E8-496D-D3B5-5A3D-2F0DC70737C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06260" y="3081960"/>
                <a:ext cx="3614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A5B5CE7-B3FA-2BB1-9939-4DDC097165A4}"/>
                  </a:ext>
                </a:extLst>
              </p14:cNvPr>
              <p14:cNvContentPartPr/>
              <p14:nvPr/>
            </p14:nvContentPartPr>
            <p14:xfrm>
              <a:off x="4172580" y="3353760"/>
              <a:ext cx="411120" cy="149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A5B5CE7-B3FA-2BB1-9939-4DDC097165A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36940" y="3317760"/>
                <a:ext cx="482760" cy="22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BEA40FE4-AB41-ABAB-2AF3-9008F9099D19}"/>
              </a:ext>
            </a:extLst>
          </p:cNvPr>
          <p:cNvGrpSpPr/>
          <p:nvPr/>
        </p:nvGrpSpPr>
        <p:grpSpPr>
          <a:xfrm>
            <a:off x="2919060" y="3667320"/>
            <a:ext cx="888120" cy="323640"/>
            <a:chOff x="2919060" y="3667320"/>
            <a:chExt cx="88812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EBB285-4E02-54BE-1C22-7377B31D3ED6}"/>
                    </a:ext>
                  </a:extLst>
                </p14:cNvPr>
                <p14:cNvContentPartPr/>
                <p14:nvPr/>
              </p14:nvContentPartPr>
              <p14:xfrm>
                <a:off x="3473100" y="3667320"/>
                <a:ext cx="334080" cy="121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EBB285-4E02-54BE-1C22-7377B31D3ED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37460" y="3631680"/>
                  <a:ext cx="405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4AAF771-7B37-396E-5EBE-856D9F47BDC0}"/>
                    </a:ext>
                  </a:extLst>
                </p14:cNvPr>
                <p14:cNvContentPartPr/>
                <p14:nvPr/>
              </p14:nvContentPartPr>
              <p14:xfrm>
                <a:off x="2919060" y="3873240"/>
                <a:ext cx="322920" cy="117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4AAF771-7B37-396E-5EBE-856D9F47BDC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83420" y="3837240"/>
                  <a:ext cx="39456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C62A80A-4A85-51E3-4242-FB75B5E2CD3E}"/>
              </a:ext>
            </a:extLst>
          </p:cNvPr>
          <p:cNvGrpSpPr/>
          <p:nvPr/>
        </p:nvGrpSpPr>
        <p:grpSpPr>
          <a:xfrm>
            <a:off x="9407700" y="1360800"/>
            <a:ext cx="737280" cy="268200"/>
            <a:chOff x="9407700" y="1360800"/>
            <a:chExt cx="73728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A514C12-F9E6-0C09-8593-ADAB3472C7E3}"/>
                    </a:ext>
                  </a:extLst>
                </p14:cNvPr>
                <p14:cNvContentPartPr/>
                <p14:nvPr/>
              </p14:nvContentPartPr>
              <p14:xfrm>
                <a:off x="9407700" y="1550880"/>
                <a:ext cx="214200" cy="78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A514C12-F9E6-0C09-8593-ADAB3472C7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72060" y="1515240"/>
                  <a:ext cx="285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E8037B8-CBE8-53DF-C5EA-13813DBA7EB8}"/>
                    </a:ext>
                  </a:extLst>
                </p14:cNvPr>
                <p14:cNvContentPartPr/>
                <p14:nvPr/>
              </p14:nvContentPartPr>
              <p14:xfrm>
                <a:off x="9931140" y="1360800"/>
                <a:ext cx="213840" cy="78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E8037B8-CBE8-53DF-C5EA-13813DBA7EB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895140" y="1324800"/>
                  <a:ext cx="285480" cy="149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3918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B5F9C-0D8A-3BA1-D46C-6FB002E66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1517-7F60-4BC4-B0D9-0ED9F527472C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CC6B59-1C03-ACD5-A389-A18D7E27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07951-D213-CFE1-19ED-E9459CA7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0AEF7D0-5D41-B524-5660-5898A0C20D9F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51ED6889-357C-281C-4A23-FF9FF07D8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84" y="4029076"/>
            <a:ext cx="236829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28170A-E284-FAC1-29F7-5901E98A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384" y="4613225"/>
            <a:ext cx="998556" cy="74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10A3D58-9C13-990C-DD3C-B71AEDFB9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77" y="4613225"/>
            <a:ext cx="963664" cy="9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5EE7F15-ACE0-3EDB-1193-DF9401D79B6C}"/>
              </a:ext>
            </a:extLst>
          </p:cNvPr>
          <p:cNvGrpSpPr/>
          <p:nvPr/>
        </p:nvGrpSpPr>
        <p:grpSpPr>
          <a:xfrm>
            <a:off x="7458300" y="5333925"/>
            <a:ext cx="320400" cy="282600"/>
            <a:chOff x="7458300" y="5333925"/>
            <a:chExt cx="32040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23B84B8-E410-5DFE-7021-34648575A4E2}"/>
                    </a:ext>
                  </a:extLst>
                </p14:cNvPr>
                <p14:cNvContentPartPr/>
                <p14:nvPr/>
              </p14:nvContentPartPr>
              <p14:xfrm>
                <a:off x="7460100" y="5333925"/>
                <a:ext cx="176760" cy="282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23B84B8-E410-5DFE-7021-34648575A4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51082" y="5324925"/>
                  <a:ext cx="194436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9158323-C467-8BC1-DFF0-C399BA682DBC}"/>
                    </a:ext>
                  </a:extLst>
                </p14:cNvPr>
                <p14:cNvContentPartPr/>
                <p14:nvPr/>
              </p14:nvContentPartPr>
              <p14:xfrm>
                <a:off x="7458300" y="5367765"/>
                <a:ext cx="279360" cy="199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9158323-C467-8BC1-DFF0-C399BA682DB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49300" y="5358765"/>
                  <a:ext cx="297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43859D1-D338-F919-F817-C5FFA9A22CFB}"/>
                    </a:ext>
                  </a:extLst>
                </p14:cNvPr>
                <p14:cNvContentPartPr/>
                <p14:nvPr/>
              </p14:nvContentPartPr>
              <p14:xfrm>
                <a:off x="7544700" y="5333925"/>
                <a:ext cx="132840" cy="27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43859D1-D338-F919-F817-C5FFA9A22C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08602" y="5297925"/>
                  <a:ext cx="204675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CD0496-2608-6219-B5EF-DEEC463DA635}"/>
                    </a:ext>
                  </a:extLst>
                </p14:cNvPr>
                <p14:cNvContentPartPr/>
                <p14:nvPr/>
              </p14:nvContentPartPr>
              <p14:xfrm>
                <a:off x="7495740" y="5365245"/>
                <a:ext cx="282960" cy="176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CD0496-2608-6219-B5EF-DEEC463DA63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59740" y="5329245"/>
                  <a:ext cx="35460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051E96-6056-DA37-DDF8-438CA8BE1189}"/>
              </a:ext>
            </a:extLst>
          </p:cNvPr>
          <p:cNvGrpSpPr/>
          <p:nvPr/>
        </p:nvGrpSpPr>
        <p:grpSpPr>
          <a:xfrm>
            <a:off x="5575140" y="1655640"/>
            <a:ext cx="3674520" cy="1337400"/>
            <a:chOff x="5575140" y="1655640"/>
            <a:chExt cx="3674520" cy="13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B2B0364-FFBE-47CF-C7C2-A3CCE0563865}"/>
                    </a:ext>
                  </a:extLst>
                </p14:cNvPr>
                <p14:cNvContentPartPr/>
                <p14:nvPr/>
              </p14:nvContentPartPr>
              <p14:xfrm>
                <a:off x="8279820" y="1655640"/>
                <a:ext cx="969840" cy="353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B2B0364-FFBE-47CF-C7C2-A3CCE05638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43820" y="1619640"/>
                  <a:ext cx="10414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EAC0FA0-29CE-F05A-A1D4-EAB69B159AE5}"/>
                    </a:ext>
                  </a:extLst>
                </p14:cNvPr>
                <p14:cNvContentPartPr/>
                <p14:nvPr/>
              </p14:nvContentPartPr>
              <p14:xfrm>
                <a:off x="7705620" y="2081880"/>
                <a:ext cx="372240" cy="135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EAC0FA0-29CE-F05A-A1D4-EAB69B159A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69620" y="2045880"/>
                  <a:ext cx="443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992B399-D330-7958-4D0F-13EC7AC46450}"/>
                    </a:ext>
                  </a:extLst>
                </p14:cNvPr>
                <p14:cNvContentPartPr/>
                <p14:nvPr/>
              </p14:nvContentPartPr>
              <p14:xfrm>
                <a:off x="6994260" y="2290320"/>
                <a:ext cx="511560" cy="186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992B399-D330-7958-4D0F-13EC7AC464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58260" y="2254320"/>
                  <a:ext cx="583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2BBD22E-FB8F-5779-BB81-9EB4FF4D9F91}"/>
                    </a:ext>
                  </a:extLst>
                </p14:cNvPr>
                <p14:cNvContentPartPr/>
                <p14:nvPr/>
              </p14:nvContentPartPr>
              <p14:xfrm>
                <a:off x="6217740" y="2583000"/>
                <a:ext cx="483480" cy="176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2BBD22E-FB8F-5779-BB81-9EB4FF4D9F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81740" y="2547000"/>
                  <a:ext cx="5551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D6D3BE9-9B0D-4319-A24D-F725570578F4}"/>
                    </a:ext>
                  </a:extLst>
                </p14:cNvPr>
                <p14:cNvContentPartPr/>
                <p14:nvPr/>
              </p14:nvContentPartPr>
              <p14:xfrm>
                <a:off x="5575140" y="2835360"/>
                <a:ext cx="432720" cy="157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D6D3BE9-9B0D-4319-A24D-F725570578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39140" y="2799360"/>
                  <a:ext cx="50436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3FA51E8-496D-D3B5-5A3D-2F0DC70737C7}"/>
                  </a:ext>
                </a:extLst>
              </p14:cNvPr>
              <p14:cNvContentPartPr/>
              <p14:nvPr/>
            </p14:nvContentPartPr>
            <p14:xfrm>
              <a:off x="4941900" y="3117960"/>
              <a:ext cx="289800" cy="105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3FA51E8-496D-D3B5-5A3D-2F0DC70737C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05855" y="3081960"/>
                <a:ext cx="361529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A5B5CE7-B3FA-2BB1-9939-4DDC097165A4}"/>
                  </a:ext>
                </a:extLst>
              </p14:cNvPr>
              <p14:cNvContentPartPr/>
              <p14:nvPr/>
            </p14:nvContentPartPr>
            <p14:xfrm>
              <a:off x="4172580" y="3353760"/>
              <a:ext cx="411120" cy="149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A5B5CE7-B3FA-2BB1-9939-4DDC097165A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36580" y="3317846"/>
                <a:ext cx="482760" cy="221228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BEA40FE4-AB41-ABAB-2AF3-9008F9099D19}"/>
              </a:ext>
            </a:extLst>
          </p:cNvPr>
          <p:cNvGrpSpPr/>
          <p:nvPr/>
        </p:nvGrpSpPr>
        <p:grpSpPr>
          <a:xfrm>
            <a:off x="2919060" y="3667320"/>
            <a:ext cx="888120" cy="323640"/>
            <a:chOff x="2919060" y="3667320"/>
            <a:chExt cx="88812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EBB285-4E02-54BE-1C22-7377B31D3ED6}"/>
                    </a:ext>
                  </a:extLst>
                </p14:cNvPr>
                <p14:cNvContentPartPr/>
                <p14:nvPr/>
              </p14:nvContentPartPr>
              <p14:xfrm>
                <a:off x="3473100" y="3667320"/>
                <a:ext cx="334080" cy="121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EBB285-4E02-54BE-1C22-7377B31D3ED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37061" y="3631320"/>
                  <a:ext cx="405797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4AAF771-7B37-396E-5EBE-856D9F47BDC0}"/>
                    </a:ext>
                  </a:extLst>
                </p14:cNvPr>
                <p14:cNvContentPartPr/>
                <p14:nvPr/>
              </p14:nvContentPartPr>
              <p14:xfrm>
                <a:off x="2919060" y="3873240"/>
                <a:ext cx="322920" cy="117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4AAF771-7B37-396E-5EBE-856D9F47BDC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83060" y="3837240"/>
                  <a:ext cx="39456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C62A80A-4A85-51E3-4242-FB75B5E2CD3E}"/>
              </a:ext>
            </a:extLst>
          </p:cNvPr>
          <p:cNvGrpSpPr/>
          <p:nvPr/>
        </p:nvGrpSpPr>
        <p:grpSpPr>
          <a:xfrm>
            <a:off x="9407700" y="1360800"/>
            <a:ext cx="737280" cy="268200"/>
            <a:chOff x="9407700" y="1360800"/>
            <a:chExt cx="73728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A514C12-F9E6-0C09-8593-ADAB3472C7E3}"/>
                    </a:ext>
                  </a:extLst>
                </p14:cNvPr>
                <p14:cNvContentPartPr/>
                <p14:nvPr/>
              </p14:nvContentPartPr>
              <p14:xfrm>
                <a:off x="9407700" y="1550880"/>
                <a:ext cx="214200" cy="78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A514C12-F9E6-0C09-8593-ADAB3472C7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71700" y="1514880"/>
                  <a:ext cx="285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E8037B8-CBE8-53DF-C5EA-13813DBA7EB8}"/>
                    </a:ext>
                  </a:extLst>
                </p14:cNvPr>
                <p14:cNvContentPartPr/>
                <p14:nvPr/>
              </p14:nvContentPartPr>
              <p14:xfrm>
                <a:off x="9931140" y="1360800"/>
                <a:ext cx="213840" cy="78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E8037B8-CBE8-53DF-C5EA-13813DBA7EB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895140" y="1324800"/>
                  <a:ext cx="28548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21BF1B-05B1-F790-B1BD-43A1032EF94D}"/>
                  </a:ext>
                </a:extLst>
              </p14:cNvPr>
              <p14:cNvContentPartPr/>
              <p14:nvPr/>
            </p14:nvContentPartPr>
            <p14:xfrm>
              <a:off x="7628360" y="2255680"/>
              <a:ext cx="360" cy="146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21BF1B-05B1-F790-B1BD-43A1032EF94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92360" y="2219680"/>
                <a:ext cx="720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D4381D-5D74-6876-0B4B-36F4A2283E36}"/>
                  </a:ext>
                </a:extLst>
              </p14:cNvPr>
              <p14:cNvContentPartPr/>
              <p14:nvPr/>
            </p14:nvContentPartPr>
            <p14:xfrm>
              <a:off x="7628360" y="2549800"/>
              <a:ext cx="360" cy="90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D4381D-5D74-6876-0B4B-36F4A2283E3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92360" y="2514160"/>
                <a:ext cx="720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D38CDD0-A140-05B7-EB66-83FBDEE40BB5}"/>
                  </a:ext>
                </a:extLst>
              </p14:cNvPr>
              <p14:cNvContentPartPr/>
              <p14:nvPr/>
            </p14:nvContentPartPr>
            <p14:xfrm>
              <a:off x="7628360" y="2783440"/>
              <a:ext cx="360" cy="150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D38CDD0-A140-05B7-EB66-83FBDEE40BB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92360" y="2747800"/>
                <a:ext cx="720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6B4193A-3702-CCC2-B320-82ECEFA22B60}"/>
                  </a:ext>
                </a:extLst>
              </p14:cNvPr>
              <p14:cNvContentPartPr/>
              <p14:nvPr/>
            </p14:nvContentPartPr>
            <p14:xfrm>
              <a:off x="7628360" y="3098440"/>
              <a:ext cx="360" cy="181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6B4193A-3702-CCC2-B320-82ECEFA22B6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92360" y="3062800"/>
                <a:ext cx="7200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99AB4AB-7ADD-5BFB-D345-CEA361421960}"/>
                  </a:ext>
                </a:extLst>
              </p14:cNvPr>
              <p14:cNvContentPartPr/>
              <p14:nvPr/>
            </p14:nvContentPartPr>
            <p14:xfrm>
              <a:off x="7628360" y="3413800"/>
              <a:ext cx="360" cy="159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99AB4AB-7ADD-5BFB-D345-CEA36142196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92360" y="3378160"/>
                <a:ext cx="72000" cy="2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30B06CA1-B4C8-DB4F-A610-209B4B630CA9}"/>
              </a:ext>
            </a:extLst>
          </p:cNvPr>
          <p:cNvGrpSpPr/>
          <p:nvPr/>
        </p:nvGrpSpPr>
        <p:grpSpPr>
          <a:xfrm>
            <a:off x="7628360" y="3738880"/>
            <a:ext cx="360" cy="111960"/>
            <a:chOff x="7628360" y="3738880"/>
            <a:chExt cx="360" cy="11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2D69457-B0D5-FA4A-7E7E-2D2AEDAFA3A2}"/>
                    </a:ext>
                  </a:extLst>
                </p14:cNvPr>
                <p14:cNvContentPartPr/>
                <p14:nvPr/>
              </p14:nvContentPartPr>
              <p14:xfrm>
                <a:off x="7628360" y="3738880"/>
                <a:ext cx="360" cy="98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2D69457-B0D5-FA4A-7E7E-2D2AEDAFA3A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92360" y="3702880"/>
                  <a:ext cx="72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9F7A577-C17E-0F78-71A7-30F744B45A20}"/>
                    </a:ext>
                  </a:extLst>
                </p14:cNvPr>
                <p14:cNvContentPartPr/>
                <p14:nvPr/>
              </p14:nvContentPartPr>
              <p14:xfrm>
                <a:off x="7628360" y="3850480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9F7A577-C17E-0F78-71A7-30F744B45A2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92360" y="381484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8FC1D8-EE3D-047A-6820-36F17D3BDC4F}"/>
              </a:ext>
            </a:extLst>
          </p:cNvPr>
          <p:cNvGrpSpPr/>
          <p:nvPr/>
        </p:nvGrpSpPr>
        <p:grpSpPr>
          <a:xfrm>
            <a:off x="7628360" y="4033360"/>
            <a:ext cx="360" cy="142560"/>
            <a:chOff x="7628360" y="4033360"/>
            <a:chExt cx="36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6446A29-4863-7222-3BD0-85584C3354FD}"/>
                    </a:ext>
                  </a:extLst>
                </p14:cNvPr>
                <p14:cNvContentPartPr/>
                <p14:nvPr/>
              </p14:nvContentPartPr>
              <p14:xfrm>
                <a:off x="7628360" y="4033360"/>
                <a:ext cx="360" cy="78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6446A29-4863-7222-3BD0-85584C3354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92360" y="3997720"/>
                  <a:ext cx="72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078A724-DA41-29BE-CC87-B88EE5AC76C4}"/>
                    </a:ext>
                  </a:extLst>
                </p14:cNvPr>
                <p14:cNvContentPartPr/>
                <p14:nvPr/>
              </p14:nvContentPartPr>
              <p14:xfrm>
                <a:off x="7628360" y="4175560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078A724-DA41-29BE-CC87-B88EE5AC76C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92360" y="41399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F9B6802-512F-7F6C-2DA4-E21F40473A99}"/>
                  </a:ext>
                </a:extLst>
              </p14:cNvPr>
              <p14:cNvContentPartPr/>
              <p14:nvPr/>
            </p14:nvContentPartPr>
            <p14:xfrm>
              <a:off x="7628360" y="4317760"/>
              <a:ext cx="360" cy="131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F9B6802-512F-7F6C-2DA4-E21F40473A9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592360" y="4281760"/>
                <a:ext cx="7200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AE34931-2780-E747-399A-1BAD4C3C4271}"/>
                  </a:ext>
                </a:extLst>
              </p14:cNvPr>
              <p14:cNvContentPartPr/>
              <p14:nvPr/>
            </p14:nvContentPartPr>
            <p14:xfrm>
              <a:off x="7628360" y="4551400"/>
              <a:ext cx="360" cy="120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AE34931-2780-E747-399A-1BAD4C3C427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592360" y="4515760"/>
                <a:ext cx="720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1A815F4-4085-EF8D-4833-8BE616DA96C8}"/>
                  </a:ext>
                </a:extLst>
              </p14:cNvPr>
              <p14:cNvContentPartPr/>
              <p14:nvPr/>
            </p14:nvContentPartPr>
            <p14:xfrm>
              <a:off x="7628360" y="4866400"/>
              <a:ext cx="360" cy="155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1A815F4-4085-EF8D-4833-8BE616DA96C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592360" y="4830400"/>
                <a:ext cx="720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F22F486-8B6D-2420-E104-84614AB80EED}"/>
                  </a:ext>
                </a:extLst>
              </p14:cNvPr>
              <p14:cNvContentPartPr/>
              <p14:nvPr/>
            </p14:nvContentPartPr>
            <p14:xfrm>
              <a:off x="7628360" y="5168800"/>
              <a:ext cx="360" cy="849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F22F486-8B6D-2420-E104-84614AB80EE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592360" y="5133160"/>
                <a:ext cx="72000" cy="1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8425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B5F9C-0D8A-3BA1-D46C-6FB002E66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AD137-7A12-4F04-8B6A-43BD4AFE7EB4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CC6B59-1C03-ACD5-A389-A18D7E27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07951-D213-CFE1-19ED-E9459CA7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0AEF7D0-5D41-B524-5660-5898A0C20D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908378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51ED6889-357C-281C-4A23-FF9FF07D8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84" y="4029076"/>
            <a:ext cx="236829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28170A-E284-FAC1-29F7-5901E98A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01" y="4641984"/>
            <a:ext cx="998556" cy="74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10A3D58-9C13-990C-DD3C-B71AEDFB9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77" y="4613225"/>
            <a:ext cx="963664" cy="9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5EE7F15-ACE0-3EDB-1193-DF9401D79B6C}"/>
              </a:ext>
            </a:extLst>
          </p:cNvPr>
          <p:cNvGrpSpPr/>
          <p:nvPr/>
        </p:nvGrpSpPr>
        <p:grpSpPr>
          <a:xfrm>
            <a:off x="7458300" y="5333925"/>
            <a:ext cx="320400" cy="282600"/>
            <a:chOff x="7458300" y="5333925"/>
            <a:chExt cx="32040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23B84B8-E410-5DFE-7021-34648575A4E2}"/>
                    </a:ext>
                  </a:extLst>
                </p14:cNvPr>
                <p14:cNvContentPartPr/>
                <p14:nvPr/>
              </p14:nvContentPartPr>
              <p14:xfrm>
                <a:off x="7460100" y="5333925"/>
                <a:ext cx="176760" cy="282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23B84B8-E410-5DFE-7021-34648575A4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51082" y="5324925"/>
                  <a:ext cx="194436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9158323-C467-8BC1-DFF0-C399BA682DBC}"/>
                    </a:ext>
                  </a:extLst>
                </p14:cNvPr>
                <p14:cNvContentPartPr/>
                <p14:nvPr/>
              </p14:nvContentPartPr>
              <p14:xfrm>
                <a:off x="7458300" y="5367765"/>
                <a:ext cx="279360" cy="199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9158323-C467-8BC1-DFF0-C399BA682DB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49300" y="5358765"/>
                  <a:ext cx="297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43859D1-D338-F919-F817-C5FFA9A22CFB}"/>
                    </a:ext>
                  </a:extLst>
                </p14:cNvPr>
                <p14:cNvContentPartPr/>
                <p14:nvPr/>
              </p14:nvContentPartPr>
              <p14:xfrm>
                <a:off x="7544700" y="5333925"/>
                <a:ext cx="132840" cy="27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43859D1-D338-F919-F817-C5FFA9A22C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08602" y="5297925"/>
                  <a:ext cx="204675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CD0496-2608-6219-B5EF-DEEC463DA635}"/>
                    </a:ext>
                  </a:extLst>
                </p14:cNvPr>
                <p14:cNvContentPartPr/>
                <p14:nvPr/>
              </p14:nvContentPartPr>
              <p14:xfrm>
                <a:off x="7495740" y="5365245"/>
                <a:ext cx="282960" cy="176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CD0496-2608-6219-B5EF-DEEC463DA63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59740" y="5329245"/>
                  <a:ext cx="35460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051E96-6056-DA37-DDF8-438CA8BE1189}"/>
              </a:ext>
            </a:extLst>
          </p:cNvPr>
          <p:cNvGrpSpPr/>
          <p:nvPr/>
        </p:nvGrpSpPr>
        <p:grpSpPr>
          <a:xfrm>
            <a:off x="5575140" y="1655640"/>
            <a:ext cx="3674520" cy="1337400"/>
            <a:chOff x="5575140" y="1655640"/>
            <a:chExt cx="3674520" cy="13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B2B0364-FFBE-47CF-C7C2-A3CCE0563865}"/>
                    </a:ext>
                  </a:extLst>
                </p14:cNvPr>
                <p14:cNvContentPartPr/>
                <p14:nvPr/>
              </p14:nvContentPartPr>
              <p14:xfrm>
                <a:off x="8279820" y="1655640"/>
                <a:ext cx="969840" cy="353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B2B0364-FFBE-47CF-C7C2-A3CCE05638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43820" y="1619640"/>
                  <a:ext cx="10414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EAC0FA0-29CE-F05A-A1D4-EAB69B159AE5}"/>
                    </a:ext>
                  </a:extLst>
                </p14:cNvPr>
                <p14:cNvContentPartPr/>
                <p14:nvPr/>
              </p14:nvContentPartPr>
              <p14:xfrm>
                <a:off x="7705620" y="2081880"/>
                <a:ext cx="372240" cy="135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EAC0FA0-29CE-F05A-A1D4-EAB69B159A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69620" y="2045880"/>
                  <a:ext cx="443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992B399-D330-7958-4D0F-13EC7AC46450}"/>
                    </a:ext>
                  </a:extLst>
                </p14:cNvPr>
                <p14:cNvContentPartPr/>
                <p14:nvPr/>
              </p14:nvContentPartPr>
              <p14:xfrm>
                <a:off x="6994260" y="2290320"/>
                <a:ext cx="511560" cy="186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992B399-D330-7958-4D0F-13EC7AC464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58260" y="2254320"/>
                  <a:ext cx="583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2BBD22E-FB8F-5779-BB81-9EB4FF4D9F91}"/>
                    </a:ext>
                  </a:extLst>
                </p14:cNvPr>
                <p14:cNvContentPartPr/>
                <p14:nvPr/>
              </p14:nvContentPartPr>
              <p14:xfrm>
                <a:off x="6217740" y="2583000"/>
                <a:ext cx="483480" cy="176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2BBD22E-FB8F-5779-BB81-9EB4FF4D9F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81740" y="2547000"/>
                  <a:ext cx="5551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D6D3BE9-9B0D-4319-A24D-F725570578F4}"/>
                    </a:ext>
                  </a:extLst>
                </p14:cNvPr>
                <p14:cNvContentPartPr/>
                <p14:nvPr/>
              </p14:nvContentPartPr>
              <p14:xfrm>
                <a:off x="5575140" y="2835360"/>
                <a:ext cx="432720" cy="157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D6D3BE9-9B0D-4319-A24D-F725570578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39140" y="2799360"/>
                  <a:ext cx="50436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3FA51E8-496D-D3B5-5A3D-2F0DC70737C7}"/>
                  </a:ext>
                </a:extLst>
              </p14:cNvPr>
              <p14:cNvContentPartPr/>
              <p14:nvPr/>
            </p14:nvContentPartPr>
            <p14:xfrm>
              <a:off x="4941900" y="3117960"/>
              <a:ext cx="289800" cy="105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3FA51E8-496D-D3B5-5A3D-2F0DC70737C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05855" y="3081960"/>
                <a:ext cx="361529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A5B5CE7-B3FA-2BB1-9939-4DDC097165A4}"/>
                  </a:ext>
                </a:extLst>
              </p14:cNvPr>
              <p14:cNvContentPartPr/>
              <p14:nvPr/>
            </p14:nvContentPartPr>
            <p14:xfrm>
              <a:off x="4172580" y="3353760"/>
              <a:ext cx="411120" cy="149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A5B5CE7-B3FA-2BB1-9939-4DDC097165A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36580" y="3317846"/>
                <a:ext cx="482760" cy="221228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BEA40FE4-AB41-ABAB-2AF3-9008F9099D19}"/>
              </a:ext>
            </a:extLst>
          </p:cNvPr>
          <p:cNvGrpSpPr/>
          <p:nvPr/>
        </p:nvGrpSpPr>
        <p:grpSpPr>
          <a:xfrm>
            <a:off x="2919060" y="3667320"/>
            <a:ext cx="888120" cy="323640"/>
            <a:chOff x="2919060" y="3667320"/>
            <a:chExt cx="88812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EBB285-4E02-54BE-1C22-7377B31D3ED6}"/>
                    </a:ext>
                  </a:extLst>
                </p14:cNvPr>
                <p14:cNvContentPartPr/>
                <p14:nvPr/>
              </p14:nvContentPartPr>
              <p14:xfrm>
                <a:off x="3473100" y="3667320"/>
                <a:ext cx="334080" cy="121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EBB285-4E02-54BE-1C22-7377B31D3ED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37061" y="3631320"/>
                  <a:ext cx="405797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4AAF771-7B37-396E-5EBE-856D9F47BDC0}"/>
                    </a:ext>
                  </a:extLst>
                </p14:cNvPr>
                <p14:cNvContentPartPr/>
                <p14:nvPr/>
              </p14:nvContentPartPr>
              <p14:xfrm>
                <a:off x="2919060" y="3873240"/>
                <a:ext cx="322920" cy="117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4AAF771-7B37-396E-5EBE-856D9F47BDC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83060" y="3837240"/>
                  <a:ext cx="39456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C62A80A-4A85-51E3-4242-FB75B5E2CD3E}"/>
              </a:ext>
            </a:extLst>
          </p:cNvPr>
          <p:cNvGrpSpPr/>
          <p:nvPr/>
        </p:nvGrpSpPr>
        <p:grpSpPr>
          <a:xfrm>
            <a:off x="9407700" y="1360800"/>
            <a:ext cx="737280" cy="268200"/>
            <a:chOff x="9407700" y="1360800"/>
            <a:chExt cx="73728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A514C12-F9E6-0C09-8593-ADAB3472C7E3}"/>
                    </a:ext>
                  </a:extLst>
                </p14:cNvPr>
                <p14:cNvContentPartPr/>
                <p14:nvPr/>
              </p14:nvContentPartPr>
              <p14:xfrm>
                <a:off x="9407700" y="1550880"/>
                <a:ext cx="214200" cy="78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A514C12-F9E6-0C09-8593-ADAB3472C7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71700" y="1514880"/>
                  <a:ext cx="285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E8037B8-CBE8-53DF-C5EA-13813DBA7EB8}"/>
                    </a:ext>
                  </a:extLst>
                </p14:cNvPr>
                <p14:cNvContentPartPr/>
                <p14:nvPr/>
              </p14:nvContentPartPr>
              <p14:xfrm>
                <a:off x="9931140" y="1360800"/>
                <a:ext cx="213840" cy="78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E8037B8-CBE8-53DF-C5EA-13813DBA7EB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895140" y="1324800"/>
                  <a:ext cx="28548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21BF1B-05B1-F790-B1BD-43A1032EF94D}"/>
                  </a:ext>
                </a:extLst>
              </p14:cNvPr>
              <p14:cNvContentPartPr/>
              <p14:nvPr/>
            </p14:nvContentPartPr>
            <p14:xfrm>
              <a:off x="7628360" y="2255680"/>
              <a:ext cx="360" cy="146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21BF1B-05B1-F790-B1BD-43A1032EF94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92360" y="2219680"/>
                <a:ext cx="720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D4381D-5D74-6876-0B4B-36F4A2283E36}"/>
                  </a:ext>
                </a:extLst>
              </p14:cNvPr>
              <p14:cNvContentPartPr/>
              <p14:nvPr/>
            </p14:nvContentPartPr>
            <p14:xfrm>
              <a:off x="7628360" y="2549800"/>
              <a:ext cx="360" cy="90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D4381D-5D74-6876-0B4B-36F4A2283E3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92360" y="2513656"/>
                <a:ext cx="72000" cy="162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D38CDD0-A140-05B7-EB66-83FBDEE40BB5}"/>
                  </a:ext>
                </a:extLst>
              </p14:cNvPr>
              <p14:cNvContentPartPr/>
              <p14:nvPr/>
            </p14:nvContentPartPr>
            <p14:xfrm>
              <a:off x="7628360" y="2783440"/>
              <a:ext cx="360" cy="150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D38CDD0-A140-05B7-EB66-83FBDEE40BB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92360" y="2747440"/>
                <a:ext cx="720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6B4193A-3702-CCC2-B320-82ECEFA22B60}"/>
                  </a:ext>
                </a:extLst>
              </p14:cNvPr>
              <p14:cNvContentPartPr/>
              <p14:nvPr/>
            </p14:nvContentPartPr>
            <p14:xfrm>
              <a:off x="7628360" y="3098440"/>
              <a:ext cx="360" cy="181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6B4193A-3702-CCC2-B320-82ECEFA22B6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92360" y="3062369"/>
                <a:ext cx="72000" cy="253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99AB4AB-7ADD-5BFB-D345-CEA361421960}"/>
                  </a:ext>
                </a:extLst>
              </p14:cNvPr>
              <p14:cNvContentPartPr/>
              <p14:nvPr/>
            </p14:nvContentPartPr>
            <p14:xfrm>
              <a:off x="7628360" y="3413800"/>
              <a:ext cx="360" cy="159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99AB4AB-7ADD-5BFB-D345-CEA36142196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92360" y="3377719"/>
                <a:ext cx="72000" cy="231282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30B06CA1-B4C8-DB4F-A610-209B4B630CA9}"/>
              </a:ext>
            </a:extLst>
          </p:cNvPr>
          <p:cNvGrpSpPr/>
          <p:nvPr/>
        </p:nvGrpSpPr>
        <p:grpSpPr>
          <a:xfrm>
            <a:off x="7628360" y="3738880"/>
            <a:ext cx="360" cy="111960"/>
            <a:chOff x="7628360" y="3738880"/>
            <a:chExt cx="360" cy="11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2D69457-B0D5-FA4A-7E7E-2D2AEDAFA3A2}"/>
                    </a:ext>
                  </a:extLst>
                </p14:cNvPr>
                <p14:cNvContentPartPr/>
                <p14:nvPr/>
              </p14:nvContentPartPr>
              <p14:xfrm>
                <a:off x="7628360" y="3738880"/>
                <a:ext cx="360" cy="98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2D69457-B0D5-FA4A-7E7E-2D2AEDAFA3A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92360" y="3702880"/>
                  <a:ext cx="72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9F7A577-C17E-0F78-71A7-30F744B45A20}"/>
                    </a:ext>
                  </a:extLst>
                </p14:cNvPr>
                <p14:cNvContentPartPr/>
                <p14:nvPr/>
              </p14:nvContentPartPr>
              <p14:xfrm>
                <a:off x="7628360" y="3850480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9F7A577-C17E-0F78-71A7-30F744B45A2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92360" y="381448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8FC1D8-EE3D-047A-6820-36F17D3BDC4F}"/>
              </a:ext>
            </a:extLst>
          </p:cNvPr>
          <p:cNvGrpSpPr/>
          <p:nvPr/>
        </p:nvGrpSpPr>
        <p:grpSpPr>
          <a:xfrm>
            <a:off x="7628360" y="4033360"/>
            <a:ext cx="360" cy="142560"/>
            <a:chOff x="7628360" y="4033360"/>
            <a:chExt cx="36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6446A29-4863-7222-3BD0-85584C3354FD}"/>
                    </a:ext>
                  </a:extLst>
                </p14:cNvPr>
                <p14:cNvContentPartPr/>
                <p14:nvPr/>
              </p14:nvContentPartPr>
              <p14:xfrm>
                <a:off x="7628360" y="4033360"/>
                <a:ext cx="360" cy="78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6446A29-4863-7222-3BD0-85584C3354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92360" y="3997360"/>
                  <a:ext cx="72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078A724-DA41-29BE-CC87-B88EE5AC76C4}"/>
                    </a:ext>
                  </a:extLst>
                </p14:cNvPr>
                <p14:cNvContentPartPr/>
                <p14:nvPr/>
              </p14:nvContentPartPr>
              <p14:xfrm>
                <a:off x="7628360" y="4175560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078A724-DA41-29BE-CC87-B88EE5AC76C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92360" y="41395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F9B6802-512F-7F6C-2DA4-E21F40473A99}"/>
                  </a:ext>
                </a:extLst>
              </p14:cNvPr>
              <p14:cNvContentPartPr/>
              <p14:nvPr/>
            </p14:nvContentPartPr>
            <p14:xfrm>
              <a:off x="7628360" y="4317760"/>
              <a:ext cx="360" cy="131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F9B6802-512F-7F6C-2DA4-E21F40473A9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592360" y="4281760"/>
                <a:ext cx="7200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AE34931-2780-E747-399A-1BAD4C3C4271}"/>
                  </a:ext>
                </a:extLst>
              </p14:cNvPr>
              <p14:cNvContentPartPr/>
              <p14:nvPr/>
            </p14:nvContentPartPr>
            <p14:xfrm>
              <a:off x="7628360" y="4551400"/>
              <a:ext cx="360" cy="120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AE34931-2780-E747-399A-1BAD4C3C427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592360" y="4515292"/>
                <a:ext cx="72000" cy="192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1A815F4-4085-EF8D-4833-8BE616DA96C8}"/>
                  </a:ext>
                </a:extLst>
              </p14:cNvPr>
              <p14:cNvContentPartPr/>
              <p14:nvPr/>
            </p14:nvContentPartPr>
            <p14:xfrm>
              <a:off x="7628360" y="4866400"/>
              <a:ext cx="360" cy="155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1A815F4-4085-EF8D-4833-8BE616DA96C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592360" y="4830400"/>
                <a:ext cx="720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F22F486-8B6D-2420-E104-84614AB80EED}"/>
                  </a:ext>
                </a:extLst>
              </p14:cNvPr>
              <p14:cNvContentPartPr/>
              <p14:nvPr/>
            </p14:nvContentPartPr>
            <p14:xfrm>
              <a:off x="7628360" y="5168800"/>
              <a:ext cx="360" cy="849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F22F486-8B6D-2420-E104-84614AB80EE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592360" y="5132647"/>
                <a:ext cx="72000" cy="156905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4">
            <a:extLst>
              <a:ext uri="{FF2B5EF4-FFF2-40B4-BE49-F238E27FC236}">
                <a16:creationId xmlns:a16="http://schemas.microsoft.com/office/drawing/2014/main" id="{9CE94908-B9BB-BC2E-79B3-13110F14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626" y="3077783"/>
            <a:ext cx="1490467" cy="9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08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B5F9C-0D8A-3BA1-D46C-6FB002E66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18CC1-3CE1-4969-AB0A-EE15D8019D51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CC6B59-1C03-ACD5-A389-A18D7E27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 workshop MSP’23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07951-D213-CFE1-19ED-E9459CA7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0AEF7D0-5D41-B524-5660-5898A0C20D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03652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51ED6889-357C-281C-4A23-FF9FF07D8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184" y="4029076"/>
            <a:ext cx="236829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28170A-E284-FAC1-29F7-5901E98A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01" y="4641984"/>
            <a:ext cx="998556" cy="74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10A3D58-9C13-990C-DD3C-B71AEDFB9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77" y="4613225"/>
            <a:ext cx="963664" cy="9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5EE7F15-ACE0-3EDB-1193-DF9401D79B6C}"/>
              </a:ext>
            </a:extLst>
          </p:cNvPr>
          <p:cNvGrpSpPr/>
          <p:nvPr/>
        </p:nvGrpSpPr>
        <p:grpSpPr>
          <a:xfrm>
            <a:off x="7345620" y="5855733"/>
            <a:ext cx="320400" cy="282600"/>
            <a:chOff x="7458300" y="5333925"/>
            <a:chExt cx="32040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23B84B8-E410-5DFE-7021-34648575A4E2}"/>
                    </a:ext>
                  </a:extLst>
                </p14:cNvPr>
                <p14:cNvContentPartPr/>
                <p14:nvPr/>
              </p14:nvContentPartPr>
              <p14:xfrm>
                <a:off x="7460100" y="5333925"/>
                <a:ext cx="176760" cy="282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23B84B8-E410-5DFE-7021-34648575A4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51082" y="5324925"/>
                  <a:ext cx="194436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9158323-C467-8BC1-DFF0-C399BA682DBC}"/>
                    </a:ext>
                  </a:extLst>
                </p14:cNvPr>
                <p14:cNvContentPartPr/>
                <p14:nvPr/>
              </p14:nvContentPartPr>
              <p14:xfrm>
                <a:off x="7458300" y="5367765"/>
                <a:ext cx="279360" cy="199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9158323-C467-8BC1-DFF0-C399BA682DB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49300" y="5358765"/>
                  <a:ext cx="297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43859D1-D338-F919-F817-C5FFA9A22CFB}"/>
                    </a:ext>
                  </a:extLst>
                </p14:cNvPr>
                <p14:cNvContentPartPr/>
                <p14:nvPr/>
              </p14:nvContentPartPr>
              <p14:xfrm>
                <a:off x="7544700" y="5333925"/>
                <a:ext cx="132840" cy="27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43859D1-D338-F919-F817-C5FFA9A22C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08602" y="5297925"/>
                  <a:ext cx="204675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CD0496-2608-6219-B5EF-DEEC463DA635}"/>
                    </a:ext>
                  </a:extLst>
                </p14:cNvPr>
                <p14:cNvContentPartPr/>
                <p14:nvPr/>
              </p14:nvContentPartPr>
              <p14:xfrm>
                <a:off x="7495740" y="5365245"/>
                <a:ext cx="282960" cy="176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CD0496-2608-6219-B5EF-DEEC463DA63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59740" y="5329245"/>
                  <a:ext cx="35460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051E96-6056-DA37-DDF8-438CA8BE1189}"/>
              </a:ext>
            </a:extLst>
          </p:cNvPr>
          <p:cNvGrpSpPr/>
          <p:nvPr/>
        </p:nvGrpSpPr>
        <p:grpSpPr>
          <a:xfrm>
            <a:off x="5575140" y="1655640"/>
            <a:ext cx="3674520" cy="1337400"/>
            <a:chOff x="5575140" y="1655640"/>
            <a:chExt cx="3674520" cy="13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B2B0364-FFBE-47CF-C7C2-A3CCE0563865}"/>
                    </a:ext>
                  </a:extLst>
                </p14:cNvPr>
                <p14:cNvContentPartPr/>
                <p14:nvPr/>
              </p14:nvContentPartPr>
              <p14:xfrm>
                <a:off x="8279820" y="1655640"/>
                <a:ext cx="969840" cy="353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B2B0364-FFBE-47CF-C7C2-A3CCE05638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43820" y="1619640"/>
                  <a:ext cx="10414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EAC0FA0-29CE-F05A-A1D4-EAB69B159AE5}"/>
                    </a:ext>
                  </a:extLst>
                </p14:cNvPr>
                <p14:cNvContentPartPr/>
                <p14:nvPr/>
              </p14:nvContentPartPr>
              <p14:xfrm>
                <a:off x="7705620" y="2081880"/>
                <a:ext cx="372240" cy="135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EAC0FA0-29CE-F05A-A1D4-EAB69B159A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69620" y="2045880"/>
                  <a:ext cx="443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992B399-D330-7958-4D0F-13EC7AC46450}"/>
                    </a:ext>
                  </a:extLst>
                </p14:cNvPr>
                <p14:cNvContentPartPr/>
                <p14:nvPr/>
              </p14:nvContentPartPr>
              <p14:xfrm>
                <a:off x="6994260" y="2290320"/>
                <a:ext cx="511560" cy="186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992B399-D330-7958-4D0F-13EC7AC464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58260" y="2254320"/>
                  <a:ext cx="583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2BBD22E-FB8F-5779-BB81-9EB4FF4D9F91}"/>
                    </a:ext>
                  </a:extLst>
                </p14:cNvPr>
                <p14:cNvContentPartPr/>
                <p14:nvPr/>
              </p14:nvContentPartPr>
              <p14:xfrm>
                <a:off x="6217740" y="2583000"/>
                <a:ext cx="483480" cy="176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2BBD22E-FB8F-5779-BB81-9EB4FF4D9F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81740" y="2547000"/>
                  <a:ext cx="5551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D6D3BE9-9B0D-4319-A24D-F725570578F4}"/>
                    </a:ext>
                  </a:extLst>
                </p14:cNvPr>
                <p14:cNvContentPartPr/>
                <p14:nvPr/>
              </p14:nvContentPartPr>
              <p14:xfrm>
                <a:off x="5575140" y="2835360"/>
                <a:ext cx="432720" cy="157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D6D3BE9-9B0D-4319-A24D-F725570578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39140" y="2799360"/>
                  <a:ext cx="50436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3FA51E8-496D-D3B5-5A3D-2F0DC70737C7}"/>
                  </a:ext>
                </a:extLst>
              </p14:cNvPr>
              <p14:cNvContentPartPr/>
              <p14:nvPr/>
            </p14:nvContentPartPr>
            <p14:xfrm>
              <a:off x="4941900" y="3117960"/>
              <a:ext cx="289800" cy="105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3FA51E8-496D-D3B5-5A3D-2F0DC70737C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05855" y="3081960"/>
                <a:ext cx="361529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A5B5CE7-B3FA-2BB1-9939-4DDC097165A4}"/>
                  </a:ext>
                </a:extLst>
              </p14:cNvPr>
              <p14:cNvContentPartPr/>
              <p14:nvPr/>
            </p14:nvContentPartPr>
            <p14:xfrm>
              <a:off x="4172580" y="3353760"/>
              <a:ext cx="411120" cy="149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A5B5CE7-B3FA-2BB1-9939-4DDC097165A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36580" y="3317846"/>
                <a:ext cx="482760" cy="221228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BEA40FE4-AB41-ABAB-2AF3-9008F9099D19}"/>
              </a:ext>
            </a:extLst>
          </p:cNvPr>
          <p:cNvGrpSpPr/>
          <p:nvPr/>
        </p:nvGrpSpPr>
        <p:grpSpPr>
          <a:xfrm>
            <a:off x="2919060" y="3667320"/>
            <a:ext cx="888120" cy="323640"/>
            <a:chOff x="2919060" y="3667320"/>
            <a:chExt cx="88812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EBB285-4E02-54BE-1C22-7377B31D3ED6}"/>
                    </a:ext>
                  </a:extLst>
                </p14:cNvPr>
                <p14:cNvContentPartPr/>
                <p14:nvPr/>
              </p14:nvContentPartPr>
              <p14:xfrm>
                <a:off x="3473100" y="3667320"/>
                <a:ext cx="334080" cy="121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EBB285-4E02-54BE-1C22-7377B31D3ED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37061" y="3631320"/>
                  <a:ext cx="405797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4AAF771-7B37-396E-5EBE-856D9F47BDC0}"/>
                    </a:ext>
                  </a:extLst>
                </p14:cNvPr>
                <p14:cNvContentPartPr/>
                <p14:nvPr/>
              </p14:nvContentPartPr>
              <p14:xfrm>
                <a:off x="2919060" y="3873240"/>
                <a:ext cx="322920" cy="117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4AAF771-7B37-396E-5EBE-856D9F47BDC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83060" y="3837240"/>
                  <a:ext cx="39456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C62A80A-4A85-51E3-4242-FB75B5E2CD3E}"/>
              </a:ext>
            </a:extLst>
          </p:cNvPr>
          <p:cNvGrpSpPr/>
          <p:nvPr/>
        </p:nvGrpSpPr>
        <p:grpSpPr>
          <a:xfrm>
            <a:off x="9407700" y="1360800"/>
            <a:ext cx="737280" cy="268200"/>
            <a:chOff x="9407700" y="1360800"/>
            <a:chExt cx="73728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A514C12-F9E6-0C09-8593-ADAB3472C7E3}"/>
                    </a:ext>
                  </a:extLst>
                </p14:cNvPr>
                <p14:cNvContentPartPr/>
                <p14:nvPr/>
              </p14:nvContentPartPr>
              <p14:xfrm>
                <a:off x="9407700" y="1550880"/>
                <a:ext cx="214200" cy="78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A514C12-F9E6-0C09-8593-ADAB3472C7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71700" y="1514880"/>
                  <a:ext cx="285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E8037B8-CBE8-53DF-C5EA-13813DBA7EB8}"/>
                    </a:ext>
                  </a:extLst>
                </p14:cNvPr>
                <p14:cNvContentPartPr/>
                <p14:nvPr/>
              </p14:nvContentPartPr>
              <p14:xfrm>
                <a:off x="9931140" y="1360800"/>
                <a:ext cx="213840" cy="78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E8037B8-CBE8-53DF-C5EA-13813DBA7EB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895140" y="1324800"/>
                  <a:ext cx="285480" cy="149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0" name="Picture 4">
            <a:extLst>
              <a:ext uri="{FF2B5EF4-FFF2-40B4-BE49-F238E27FC236}">
                <a16:creationId xmlns:a16="http://schemas.microsoft.com/office/drawing/2014/main" id="{9CE94908-B9BB-BC2E-79B3-13110F14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486" y="4416578"/>
            <a:ext cx="1490467" cy="9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9D7086E-9FC6-A623-A6D0-0EE03677DC64}"/>
              </a:ext>
            </a:extLst>
          </p:cNvPr>
          <p:cNvGrpSpPr/>
          <p:nvPr/>
        </p:nvGrpSpPr>
        <p:grpSpPr>
          <a:xfrm>
            <a:off x="3558540" y="3657480"/>
            <a:ext cx="360" cy="84600"/>
            <a:chOff x="3558540" y="3657480"/>
            <a:chExt cx="36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478DE8C-2DBD-2C9F-6A88-6E9D55FCE8DB}"/>
                    </a:ext>
                  </a:extLst>
                </p14:cNvPr>
                <p14:cNvContentPartPr/>
                <p14:nvPr/>
              </p14:nvContentPartPr>
              <p14:xfrm>
                <a:off x="3558540" y="3672960"/>
                <a:ext cx="360" cy="69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478DE8C-2DBD-2C9F-6A88-6E9D55FCE8D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40540" y="3654960"/>
                  <a:ext cx="36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6AFF642-BDE4-BD73-4AD3-009E20BCF82C}"/>
                    </a:ext>
                  </a:extLst>
                </p14:cNvPr>
                <p14:cNvContentPartPr/>
                <p14:nvPr/>
              </p14:nvContentPartPr>
              <p14:xfrm>
                <a:off x="3558540" y="3657480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6AFF642-BDE4-BD73-4AD3-009E20BCF82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40540" y="36394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E2BE095-F7ED-125B-6E72-7CBAD2CA572D}"/>
                  </a:ext>
                </a:extLst>
              </p14:cNvPr>
              <p14:cNvContentPartPr/>
              <p14:nvPr/>
            </p14:nvContentPartPr>
            <p14:xfrm>
              <a:off x="5410020" y="3048000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E2BE095-F7ED-125B-6E72-7CBAD2CA572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392020" y="30300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D6E96E5-3EBF-B901-BF72-5E94C2B752EF}"/>
                  </a:ext>
                </a:extLst>
              </p14:cNvPr>
              <p14:cNvContentPartPr/>
              <p14:nvPr/>
            </p14:nvContentPartPr>
            <p14:xfrm>
              <a:off x="5410020" y="3048000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D6E96E5-3EBF-B901-BF72-5E94C2B752E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392020" y="30300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5BA6E9B-1CB0-9CAC-8547-14F86D85DD07}"/>
                  </a:ext>
                </a:extLst>
              </p14:cNvPr>
              <p14:cNvContentPartPr/>
              <p14:nvPr/>
            </p14:nvContentPartPr>
            <p14:xfrm>
              <a:off x="5410020" y="3048000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5BA6E9B-1CB0-9CAC-8547-14F86D85DD0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392020" y="30300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24" name="Ink 1023">
                <a:extLst>
                  <a:ext uri="{FF2B5EF4-FFF2-40B4-BE49-F238E27FC236}">
                    <a16:creationId xmlns:a16="http://schemas.microsoft.com/office/drawing/2014/main" id="{20C42798-01AB-2274-8D59-E98CBF9E00BD}"/>
                  </a:ext>
                </a:extLst>
              </p14:cNvPr>
              <p14:cNvContentPartPr/>
              <p14:nvPr/>
            </p14:nvContentPartPr>
            <p14:xfrm>
              <a:off x="5410020" y="3048000"/>
              <a:ext cx="360" cy="360"/>
            </p14:xfrm>
          </p:contentPart>
        </mc:Choice>
        <mc:Fallback xmlns="">
          <p:pic>
            <p:nvPicPr>
              <p:cNvPr id="1024" name="Ink 1023">
                <a:extLst>
                  <a:ext uri="{FF2B5EF4-FFF2-40B4-BE49-F238E27FC236}">
                    <a16:creationId xmlns:a16="http://schemas.microsoft.com/office/drawing/2014/main" id="{20C42798-01AB-2274-8D59-E98CBF9E00B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392020" y="30300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25" name="Ink 1024">
                <a:extLst>
                  <a:ext uri="{FF2B5EF4-FFF2-40B4-BE49-F238E27FC236}">
                    <a16:creationId xmlns:a16="http://schemas.microsoft.com/office/drawing/2014/main" id="{3980DEB2-A7B9-B562-612E-00BB964C8859}"/>
                  </a:ext>
                </a:extLst>
              </p14:cNvPr>
              <p14:cNvContentPartPr/>
              <p14:nvPr/>
            </p14:nvContentPartPr>
            <p14:xfrm>
              <a:off x="5394900" y="3039000"/>
              <a:ext cx="20160" cy="9360"/>
            </p14:xfrm>
          </p:contentPart>
        </mc:Choice>
        <mc:Fallback xmlns="">
          <p:pic>
            <p:nvPicPr>
              <p:cNvPr id="1025" name="Ink 1024">
                <a:extLst>
                  <a:ext uri="{FF2B5EF4-FFF2-40B4-BE49-F238E27FC236}">
                    <a16:creationId xmlns:a16="http://schemas.microsoft.com/office/drawing/2014/main" id="{3980DEB2-A7B9-B562-612E-00BB964C885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76900" y="3021000"/>
                <a:ext cx="558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27" name="Ink 1026">
                <a:extLst>
                  <a:ext uri="{FF2B5EF4-FFF2-40B4-BE49-F238E27FC236}">
                    <a16:creationId xmlns:a16="http://schemas.microsoft.com/office/drawing/2014/main" id="{976E795C-B6E5-CD76-E628-FAC591E97651}"/>
                  </a:ext>
                </a:extLst>
              </p14:cNvPr>
              <p14:cNvContentPartPr/>
              <p14:nvPr/>
            </p14:nvContentPartPr>
            <p14:xfrm>
              <a:off x="5413260" y="3086160"/>
              <a:ext cx="4680" cy="360"/>
            </p14:xfrm>
          </p:contentPart>
        </mc:Choice>
        <mc:Fallback xmlns="">
          <p:pic>
            <p:nvPicPr>
              <p:cNvPr id="1027" name="Ink 1026">
                <a:extLst>
                  <a:ext uri="{FF2B5EF4-FFF2-40B4-BE49-F238E27FC236}">
                    <a16:creationId xmlns:a16="http://schemas.microsoft.com/office/drawing/2014/main" id="{976E795C-B6E5-CD76-E628-FAC591E9765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95620" y="3068160"/>
                <a:ext cx="40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28" name="Ink 1027">
                <a:extLst>
                  <a:ext uri="{FF2B5EF4-FFF2-40B4-BE49-F238E27FC236}">
                    <a16:creationId xmlns:a16="http://schemas.microsoft.com/office/drawing/2014/main" id="{A7C5D36E-B66C-4F0B-B1E0-94AD54D3FC14}"/>
                  </a:ext>
                </a:extLst>
              </p14:cNvPr>
              <p14:cNvContentPartPr/>
              <p14:nvPr/>
            </p14:nvContentPartPr>
            <p14:xfrm>
              <a:off x="5410020" y="3032880"/>
              <a:ext cx="360" cy="360"/>
            </p14:xfrm>
          </p:contentPart>
        </mc:Choice>
        <mc:Fallback xmlns="">
          <p:pic>
            <p:nvPicPr>
              <p:cNvPr id="1028" name="Ink 1027">
                <a:extLst>
                  <a:ext uri="{FF2B5EF4-FFF2-40B4-BE49-F238E27FC236}">
                    <a16:creationId xmlns:a16="http://schemas.microsoft.com/office/drawing/2014/main" id="{A7C5D36E-B66C-4F0B-B1E0-94AD54D3FC1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392020" y="30148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29" name="Ink 1028">
                <a:extLst>
                  <a:ext uri="{FF2B5EF4-FFF2-40B4-BE49-F238E27FC236}">
                    <a16:creationId xmlns:a16="http://schemas.microsoft.com/office/drawing/2014/main" id="{DC65C30B-5AD3-48A0-AC50-8A9BE903F3E6}"/>
                  </a:ext>
                </a:extLst>
              </p14:cNvPr>
              <p14:cNvContentPartPr/>
              <p14:nvPr/>
            </p14:nvContentPartPr>
            <p14:xfrm>
              <a:off x="5425500" y="3048000"/>
              <a:ext cx="1800" cy="38520"/>
            </p14:xfrm>
          </p:contentPart>
        </mc:Choice>
        <mc:Fallback xmlns="">
          <p:pic>
            <p:nvPicPr>
              <p:cNvPr id="1029" name="Ink 1028">
                <a:extLst>
                  <a:ext uri="{FF2B5EF4-FFF2-40B4-BE49-F238E27FC236}">
                    <a16:creationId xmlns:a16="http://schemas.microsoft.com/office/drawing/2014/main" id="{DC65C30B-5AD3-48A0-AC50-8A9BE903F3E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407500" y="3030000"/>
                <a:ext cx="374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CA04C5AC-127C-4005-D9B0-1B9B9B98B308}"/>
                  </a:ext>
                </a:extLst>
              </p14:cNvPr>
              <p14:cNvContentPartPr/>
              <p14:nvPr/>
            </p14:nvContentPartPr>
            <p14:xfrm>
              <a:off x="5381220" y="3018840"/>
              <a:ext cx="42480" cy="67320"/>
            </p14:xfrm>
          </p:contentPart>
        </mc:Choice>
        <mc:Fallback xmlns=""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CA04C5AC-127C-4005-D9B0-1B9B9B98B30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363220" y="3001200"/>
                <a:ext cx="781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14100D19-6162-1538-F108-76BAB0680351}"/>
                  </a:ext>
                </a:extLst>
              </p14:cNvPr>
              <p14:cNvContentPartPr/>
              <p14:nvPr/>
            </p14:nvContentPartPr>
            <p14:xfrm>
              <a:off x="5379780" y="3010920"/>
              <a:ext cx="40680" cy="67680"/>
            </p14:xfrm>
          </p:contentPart>
        </mc:Choice>
        <mc:Fallback xmlns=""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14100D19-6162-1538-F108-76BAB068035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361780" y="2993280"/>
                <a:ext cx="763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48792DFA-F98C-60E8-EB60-36172C661614}"/>
                  </a:ext>
                </a:extLst>
              </p14:cNvPr>
              <p14:cNvContentPartPr/>
              <p14:nvPr/>
            </p14:nvContentPartPr>
            <p14:xfrm>
              <a:off x="5433060" y="3078600"/>
              <a:ext cx="360" cy="360"/>
            </p14:xfrm>
          </p:contentPart>
        </mc:Choice>
        <mc:Fallback xmlns=""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48792DFA-F98C-60E8-EB60-36172C66161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415060" y="306060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84758FC0-5905-9AE6-7D15-278C032A5820}"/>
              </a:ext>
            </a:extLst>
          </p:cNvPr>
          <p:cNvGrpSpPr/>
          <p:nvPr/>
        </p:nvGrpSpPr>
        <p:grpSpPr>
          <a:xfrm>
            <a:off x="9042420" y="1661280"/>
            <a:ext cx="127080" cy="213480"/>
            <a:chOff x="9042420" y="1661280"/>
            <a:chExt cx="12708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A45E7031-35EB-B581-D33C-588720D4D781}"/>
                    </a:ext>
                  </a:extLst>
                </p14:cNvPr>
                <p14:cNvContentPartPr/>
                <p14:nvPr/>
              </p14:nvContentPartPr>
              <p14:xfrm>
                <a:off x="9089940" y="1683960"/>
                <a:ext cx="26280" cy="18540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A45E7031-35EB-B581-D33C-588720D4D78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72300" y="1665960"/>
                  <a:ext cx="61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C013A8D2-3B12-A538-0E73-A9FA0DE70410}"/>
                    </a:ext>
                  </a:extLst>
                </p14:cNvPr>
                <p14:cNvContentPartPr/>
                <p14:nvPr/>
              </p14:nvContentPartPr>
              <p14:xfrm>
                <a:off x="9042420" y="1661280"/>
                <a:ext cx="127080" cy="3132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C013A8D2-3B12-A538-0E73-A9FA0DE7041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24420" y="1643280"/>
                  <a:ext cx="1627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2CAF7F2A-69F0-825D-390D-96BC52A09A0B}"/>
                    </a:ext>
                  </a:extLst>
                </p14:cNvPr>
                <p14:cNvContentPartPr/>
                <p14:nvPr/>
              </p14:nvContentPartPr>
              <p14:xfrm>
                <a:off x="9053580" y="1853160"/>
                <a:ext cx="101880" cy="2160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2CAF7F2A-69F0-825D-390D-96BC52A09A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35940" y="1835160"/>
                  <a:ext cx="1375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432079BB-BF56-9877-3904-28531E877371}"/>
              </a:ext>
            </a:extLst>
          </p:cNvPr>
          <p:cNvGrpSpPr/>
          <p:nvPr/>
        </p:nvGrpSpPr>
        <p:grpSpPr>
          <a:xfrm>
            <a:off x="7216140" y="2362200"/>
            <a:ext cx="131400" cy="114480"/>
            <a:chOff x="7216140" y="2362200"/>
            <a:chExt cx="131400" cy="11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84231403-0192-5361-4700-D072844287C5}"/>
                    </a:ext>
                  </a:extLst>
                </p14:cNvPr>
                <p14:cNvContentPartPr/>
                <p14:nvPr/>
              </p14:nvContentPartPr>
              <p14:xfrm>
                <a:off x="7261860" y="2369760"/>
                <a:ext cx="360" cy="8028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84231403-0192-5361-4700-D072844287C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43860" y="2351760"/>
                  <a:ext cx="36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9A4EECC3-C701-2507-1986-AC27323F7868}"/>
                    </a:ext>
                  </a:extLst>
                </p14:cNvPr>
                <p14:cNvContentPartPr/>
                <p14:nvPr/>
              </p14:nvContentPartPr>
              <p14:xfrm>
                <a:off x="7261860" y="2461200"/>
                <a:ext cx="360" cy="36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9A4EECC3-C701-2507-1986-AC27323F786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243860" y="24432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D22B4975-8399-2D52-1E12-06E765E96A37}"/>
                    </a:ext>
                  </a:extLst>
                </p14:cNvPr>
                <p14:cNvContentPartPr/>
                <p14:nvPr/>
              </p14:nvContentPartPr>
              <p14:xfrm>
                <a:off x="7231260" y="2362200"/>
                <a:ext cx="116280" cy="36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D22B4975-8399-2D52-1E12-06E765E96A3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213260" y="2344200"/>
                  <a:ext cx="151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965E9F48-1EEE-8FF6-36AA-EE5093D1F655}"/>
                    </a:ext>
                  </a:extLst>
                </p14:cNvPr>
                <p14:cNvContentPartPr/>
                <p14:nvPr/>
              </p14:nvContentPartPr>
              <p14:xfrm>
                <a:off x="7216140" y="2476320"/>
                <a:ext cx="80640" cy="36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965E9F48-1EEE-8FF6-36AA-EE5093D1F65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98140" y="2458320"/>
                  <a:ext cx="11628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047" name="Ink 1046">
                <a:extLst>
                  <a:ext uri="{FF2B5EF4-FFF2-40B4-BE49-F238E27FC236}">
                    <a16:creationId xmlns:a16="http://schemas.microsoft.com/office/drawing/2014/main" id="{84CBDD6D-78A3-BFB5-D8D2-E51B7B5EAED8}"/>
                  </a:ext>
                </a:extLst>
              </p14:cNvPr>
              <p14:cNvContentPartPr/>
              <p14:nvPr/>
            </p14:nvContentPartPr>
            <p14:xfrm>
              <a:off x="3520380" y="3627240"/>
              <a:ext cx="59760" cy="360"/>
            </p14:xfrm>
          </p:contentPart>
        </mc:Choice>
        <mc:Fallback xmlns="">
          <p:pic>
            <p:nvPicPr>
              <p:cNvPr id="1047" name="Ink 1046">
                <a:extLst>
                  <a:ext uri="{FF2B5EF4-FFF2-40B4-BE49-F238E27FC236}">
                    <a16:creationId xmlns:a16="http://schemas.microsoft.com/office/drawing/2014/main" id="{84CBDD6D-78A3-BFB5-D8D2-E51B7B5EAED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502380" y="3609240"/>
                <a:ext cx="95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48" name="Ink 1047">
                <a:extLst>
                  <a:ext uri="{FF2B5EF4-FFF2-40B4-BE49-F238E27FC236}">
                    <a16:creationId xmlns:a16="http://schemas.microsoft.com/office/drawing/2014/main" id="{D645FD49-8804-1520-0D38-C1C972BA5FF9}"/>
                  </a:ext>
                </a:extLst>
              </p14:cNvPr>
              <p14:cNvContentPartPr/>
              <p14:nvPr/>
            </p14:nvContentPartPr>
            <p14:xfrm>
              <a:off x="3489780" y="3771960"/>
              <a:ext cx="4680" cy="360"/>
            </p14:xfrm>
          </p:contentPart>
        </mc:Choice>
        <mc:Fallback xmlns="">
          <p:pic>
            <p:nvPicPr>
              <p:cNvPr id="1048" name="Ink 1047">
                <a:extLst>
                  <a:ext uri="{FF2B5EF4-FFF2-40B4-BE49-F238E27FC236}">
                    <a16:creationId xmlns:a16="http://schemas.microsoft.com/office/drawing/2014/main" id="{D645FD49-8804-1520-0D38-C1C972BA5FF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471780" y="3753960"/>
                <a:ext cx="40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49" name="Ink 1048">
                <a:extLst>
                  <a:ext uri="{FF2B5EF4-FFF2-40B4-BE49-F238E27FC236}">
                    <a16:creationId xmlns:a16="http://schemas.microsoft.com/office/drawing/2014/main" id="{8C3025FD-7598-566A-8D46-9C7CEF5D4DB5}"/>
                  </a:ext>
                </a:extLst>
              </p14:cNvPr>
              <p14:cNvContentPartPr/>
              <p14:nvPr/>
            </p14:nvContentPartPr>
            <p14:xfrm>
              <a:off x="3543420" y="3771960"/>
              <a:ext cx="1800" cy="360"/>
            </p14:xfrm>
          </p:contentPart>
        </mc:Choice>
        <mc:Fallback xmlns="">
          <p:pic>
            <p:nvPicPr>
              <p:cNvPr id="1049" name="Ink 1048">
                <a:extLst>
                  <a:ext uri="{FF2B5EF4-FFF2-40B4-BE49-F238E27FC236}">
                    <a16:creationId xmlns:a16="http://schemas.microsoft.com/office/drawing/2014/main" id="{8C3025FD-7598-566A-8D46-9C7CEF5D4DB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525420" y="3753960"/>
                <a:ext cx="37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050" name="Ink 1049">
                <a:extLst>
                  <a:ext uri="{FF2B5EF4-FFF2-40B4-BE49-F238E27FC236}">
                    <a16:creationId xmlns:a16="http://schemas.microsoft.com/office/drawing/2014/main" id="{7D3FF989-578C-5875-2C91-5C724383FC1E}"/>
                  </a:ext>
                </a:extLst>
              </p14:cNvPr>
              <p14:cNvContentPartPr/>
              <p14:nvPr/>
            </p14:nvContentPartPr>
            <p14:xfrm>
              <a:off x="3566100" y="3764400"/>
              <a:ext cx="38160" cy="7920"/>
            </p14:xfrm>
          </p:contentPart>
        </mc:Choice>
        <mc:Fallback xmlns="">
          <p:pic>
            <p:nvPicPr>
              <p:cNvPr id="1050" name="Ink 1049">
                <a:extLst>
                  <a:ext uri="{FF2B5EF4-FFF2-40B4-BE49-F238E27FC236}">
                    <a16:creationId xmlns:a16="http://schemas.microsoft.com/office/drawing/2014/main" id="{7D3FF989-578C-5875-2C91-5C724383FC1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548100" y="3746400"/>
                <a:ext cx="7380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6103DFF2-D0DC-BFF7-45AF-85D655578A19}"/>
              </a:ext>
            </a:extLst>
          </p:cNvPr>
          <p:cNvGrpSpPr/>
          <p:nvPr/>
        </p:nvGrpSpPr>
        <p:grpSpPr>
          <a:xfrm>
            <a:off x="3406260" y="2491800"/>
            <a:ext cx="656280" cy="792720"/>
            <a:chOff x="3406260" y="2491800"/>
            <a:chExt cx="656280" cy="79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1335BD6D-7414-4BEA-BF97-E184054ED6BA}"/>
                    </a:ext>
                  </a:extLst>
                </p14:cNvPr>
                <p14:cNvContentPartPr/>
                <p14:nvPr/>
              </p14:nvContentPartPr>
              <p14:xfrm>
                <a:off x="3406260" y="2491800"/>
                <a:ext cx="653760" cy="69120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1335BD6D-7414-4BEA-BF97-E184054ED6B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388260" y="2473800"/>
                  <a:ext cx="68940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2026944E-B4D8-0102-60A3-878F4D52A9B1}"/>
                    </a:ext>
                  </a:extLst>
                </p14:cNvPr>
                <p14:cNvContentPartPr/>
                <p14:nvPr/>
              </p14:nvContentPartPr>
              <p14:xfrm>
                <a:off x="4030860" y="3284160"/>
                <a:ext cx="360" cy="360"/>
              </p14:xfrm>
            </p:contentPart>
          </mc:Choice>
          <mc:Fallback xmlns=""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2026944E-B4D8-0102-60A3-878F4D52A9B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012860" y="32661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2F1B2CAE-31A2-4429-0FD9-CC6089D85922}"/>
                    </a:ext>
                  </a:extLst>
                </p14:cNvPr>
                <p14:cNvContentPartPr/>
                <p14:nvPr/>
              </p14:nvContentPartPr>
              <p14:xfrm>
                <a:off x="3910260" y="2933520"/>
                <a:ext cx="152280" cy="34416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2F1B2CAE-31A2-4429-0FD9-CC6089D8592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892620" y="2915520"/>
                  <a:ext cx="18792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B6D6CFB7-AC61-5F0C-7181-1E4A1EA8E4E8}"/>
              </a:ext>
            </a:extLst>
          </p:cNvPr>
          <p:cNvGrpSpPr/>
          <p:nvPr/>
        </p:nvGrpSpPr>
        <p:grpSpPr>
          <a:xfrm>
            <a:off x="3581220" y="1587480"/>
            <a:ext cx="1030680" cy="867240"/>
            <a:chOff x="3581220" y="1587480"/>
            <a:chExt cx="1030680" cy="86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C793C940-A43C-D686-B33A-F7165634ED9D}"/>
                    </a:ext>
                  </a:extLst>
                </p14:cNvPr>
                <p14:cNvContentPartPr/>
                <p14:nvPr/>
              </p14:nvContentPartPr>
              <p14:xfrm>
                <a:off x="3581220" y="1587480"/>
                <a:ext cx="720720" cy="86724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C793C940-A43C-D686-B33A-F7165634ED9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563220" y="1569480"/>
                  <a:ext cx="756360" cy="90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E3CCB399-3DEC-2385-F039-2447DF304EEF}"/>
                    </a:ext>
                  </a:extLst>
                </p14:cNvPr>
                <p14:cNvContentPartPr/>
                <p14:nvPr/>
              </p14:nvContentPartPr>
              <p14:xfrm>
                <a:off x="4244340" y="1632120"/>
                <a:ext cx="367560" cy="53640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E3CCB399-3DEC-2385-F039-2447DF304EE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226340" y="1614120"/>
                  <a:ext cx="403200" cy="57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7005CE54-FD36-816A-0365-F34FCC5C9C50}"/>
              </a:ext>
            </a:extLst>
          </p:cNvPr>
          <p:cNvGrpSpPr/>
          <p:nvPr/>
        </p:nvGrpSpPr>
        <p:grpSpPr>
          <a:xfrm>
            <a:off x="4821060" y="1212000"/>
            <a:ext cx="863280" cy="773280"/>
            <a:chOff x="4821060" y="1212000"/>
            <a:chExt cx="863280" cy="77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38EC3C3A-3436-1B03-37F4-C57819368D48}"/>
                    </a:ext>
                  </a:extLst>
                </p14:cNvPr>
                <p14:cNvContentPartPr/>
                <p14:nvPr/>
              </p14:nvContentPartPr>
              <p14:xfrm>
                <a:off x="4821060" y="1212000"/>
                <a:ext cx="397080" cy="77328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38EC3C3A-3436-1B03-37F4-C57819368D4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803060" y="1194360"/>
                  <a:ext cx="432720" cy="8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D76988B3-E066-09AF-18DD-EB034E6ECE4D}"/>
                    </a:ext>
                  </a:extLst>
                </p14:cNvPr>
                <p14:cNvContentPartPr/>
                <p14:nvPr/>
              </p14:nvContentPartPr>
              <p14:xfrm>
                <a:off x="5246220" y="1403520"/>
                <a:ext cx="320760" cy="503280"/>
              </p14:xfrm>
            </p:contentPart>
          </mc:Choice>
          <mc:Fallback xmlns=""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D76988B3-E066-09AF-18DD-EB034E6ECE4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228220" y="1385520"/>
                  <a:ext cx="35640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FBDBAF13-9C20-2927-B8E7-85EA09ADE063}"/>
                    </a:ext>
                  </a:extLst>
                </p14:cNvPr>
                <p14:cNvContentPartPr/>
                <p14:nvPr/>
              </p14:nvContentPartPr>
              <p14:xfrm>
                <a:off x="5448180" y="1249800"/>
                <a:ext cx="236160" cy="419760"/>
              </p14:xfrm>
            </p:contentPart>
          </mc:Choice>
          <mc:Fallback xmlns=""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FBDBAF13-9C20-2927-B8E7-85EA09ADE06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430180" y="1231800"/>
                  <a:ext cx="271800" cy="4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358BCDFF-AD10-7370-075D-7FF92FBB073D}"/>
              </a:ext>
            </a:extLst>
          </p:cNvPr>
          <p:cNvGrpSpPr/>
          <p:nvPr/>
        </p:nvGrpSpPr>
        <p:grpSpPr>
          <a:xfrm>
            <a:off x="8198940" y="2194440"/>
            <a:ext cx="668160" cy="603720"/>
            <a:chOff x="8198940" y="2194440"/>
            <a:chExt cx="668160" cy="60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F9FA18C7-409A-AFFB-CB35-BE28B4C02E32}"/>
                    </a:ext>
                  </a:extLst>
                </p14:cNvPr>
                <p14:cNvContentPartPr/>
                <p14:nvPr/>
              </p14:nvContentPartPr>
              <p14:xfrm>
                <a:off x="8214420" y="2194440"/>
                <a:ext cx="652680" cy="60372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F9FA18C7-409A-AFFB-CB35-BE28B4C02E3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196420" y="2176440"/>
                  <a:ext cx="68832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9C0FAD65-FD87-3E23-5D9C-0FD0F249A66F}"/>
                    </a:ext>
                  </a:extLst>
                </p14:cNvPr>
                <p14:cNvContentPartPr/>
                <p14:nvPr/>
              </p14:nvContentPartPr>
              <p14:xfrm>
                <a:off x="8198940" y="2209920"/>
                <a:ext cx="148320" cy="213120"/>
              </p14:xfrm>
            </p:contentPart>
          </mc:Choice>
          <mc:Fallback xmlns=""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9C0FAD65-FD87-3E23-5D9C-0FD0F249A66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180940" y="2191920"/>
                  <a:ext cx="1839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D0269678-F7EB-A520-72E6-9F9345C23C5D}"/>
                    </a:ext>
                  </a:extLst>
                </p14:cNvPr>
                <p14:cNvContentPartPr/>
                <p14:nvPr/>
              </p14:nvContentPartPr>
              <p14:xfrm>
                <a:off x="8221980" y="2194440"/>
                <a:ext cx="107640" cy="36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D0269678-F7EB-A520-72E6-9F9345C23C5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203980" y="2176440"/>
                  <a:ext cx="143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E9CE2545-C60A-4DB5-FCB0-FFF989FF4D38}"/>
                    </a:ext>
                  </a:extLst>
                </p14:cNvPr>
                <p14:cNvContentPartPr/>
                <p14:nvPr/>
              </p14:nvContentPartPr>
              <p14:xfrm>
                <a:off x="8292540" y="2206320"/>
                <a:ext cx="241560" cy="16524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E9CE2545-C60A-4DB5-FCB0-FFF989FF4D3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74540" y="2188680"/>
                  <a:ext cx="27720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077" name="Ink 1076">
                <a:extLst>
                  <a:ext uri="{FF2B5EF4-FFF2-40B4-BE49-F238E27FC236}">
                    <a16:creationId xmlns:a16="http://schemas.microsoft.com/office/drawing/2014/main" id="{548DFB0D-ED93-6AA5-C9AB-D7CCE71C426B}"/>
                  </a:ext>
                </a:extLst>
              </p14:cNvPr>
              <p14:cNvContentPartPr/>
              <p14:nvPr/>
            </p14:nvContentPartPr>
            <p14:xfrm>
              <a:off x="9211980" y="2735520"/>
              <a:ext cx="11160" cy="412200"/>
            </p14:xfrm>
          </p:contentPart>
        </mc:Choice>
        <mc:Fallback xmlns="">
          <p:pic>
            <p:nvPicPr>
              <p:cNvPr id="1077" name="Ink 1076">
                <a:extLst>
                  <a:ext uri="{FF2B5EF4-FFF2-40B4-BE49-F238E27FC236}">
                    <a16:creationId xmlns:a16="http://schemas.microsoft.com/office/drawing/2014/main" id="{548DFB0D-ED93-6AA5-C9AB-D7CCE71C426B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193980" y="2717520"/>
                <a:ext cx="4680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80" name="Ink 1079">
                <a:extLst>
                  <a:ext uri="{FF2B5EF4-FFF2-40B4-BE49-F238E27FC236}">
                    <a16:creationId xmlns:a16="http://schemas.microsoft.com/office/drawing/2014/main" id="{0C1D4DA5-1BC8-D269-08B2-2A0160960286}"/>
                  </a:ext>
                </a:extLst>
              </p14:cNvPr>
              <p14:cNvContentPartPr/>
              <p14:nvPr/>
            </p14:nvContentPartPr>
            <p14:xfrm>
              <a:off x="9212700" y="2602680"/>
              <a:ext cx="523080" cy="433440"/>
            </p14:xfrm>
          </p:contentPart>
        </mc:Choice>
        <mc:Fallback xmlns="">
          <p:pic>
            <p:nvPicPr>
              <p:cNvPr id="1080" name="Ink 1079">
                <a:extLst>
                  <a:ext uri="{FF2B5EF4-FFF2-40B4-BE49-F238E27FC236}">
                    <a16:creationId xmlns:a16="http://schemas.microsoft.com/office/drawing/2014/main" id="{0C1D4DA5-1BC8-D269-08B2-2A016096028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194700" y="2585040"/>
                <a:ext cx="55872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081" name="Ink 1080">
                <a:extLst>
                  <a:ext uri="{FF2B5EF4-FFF2-40B4-BE49-F238E27FC236}">
                    <a16:creationId xmlns:a16="http://schemas.microsoft.com/office/drawing/2014/main" id="{F65C3499-3F6F-EF54-A32E-02BF3AF146FA}"/>
                  </a:ext>
                </a:extLst>
              </p14:cNvPr>
              <p14:cNvContentPartPr/>
              <p14:nvPr/>
            </p14:nvContentPartPr>
            <p14:xfrm>
              <a:off x="9728580" y="2708880"/>
              <a:ext cx="166320" cy="372600"/>
            </p14:xfrm>
          </p:contentPart>
        </mc:Choice>
        <mc:Fallback xmlns="">
          <p:pic>
            <p:nvPicPr>
              <p:cNvPr id="1081" name="Ink 1080">
                <a:extLst>
                  <a:ext uri="{FF2B5EF4-FFF2-40B4-BE49-F238E27FC236}">
                    <a16:creationId xmlns:a16="http://schemas.microsoft.com/office/drawing/2014/main" id="{F65C3499-3F6F-EF54-A32E-02BF3AF146FA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710940" y="2690880"/>
                <a:ext cx="2019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82" name="Ink 1081">
                <a:extLst>
                  <a:ext uri="{FF2B5EF4-FFF2-40B4-BE49-F238E27FC236}">
                    <a16:creationId xmlns:a16="http://schemas.microsoft.com/office/drawing/2014/main" id="{CA214FAE-F4AE-99D8-CF45-4795B31FF509}"/>
                  </a:ext>
                </a:extLst>
              </p14:cNvPr>
              <p14:cNvContentPartPr/>
              <p14:nvPr/>
            </p14:nvContentPartPr>
            <p14:xfrm>
              <a:off x="9942420" y="2651640"/>
              <a:ext cx="122400" cy="273600"/>
            </p14:xfrm>
          </p:contentPart>
        </mc:Choice>
        <mc:Fallback xmlns="">
          <p:pic>
            <p:nvPicPr>
              <p:cNvPr id="1082" name="Ink 1081">
                <a:extLst>
                  <a:ext uri="{FF2B5EF4-FFF2-40B4-BE49-F238E27FC236}">
                    <a16:creationId xmlns:a16="http://schemas.microsoft.com/office/drawing/2014/main" id="{CA214FAE-F4AE-99D8-CF45-4795B31FF509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924420" y="2633640"/>
                <a:ext cx="15804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243D5B7C-B31B-DDBC-8854-45C768C8E991}"/>
                  </a:ext>
                </a:extLst>
              </p14:cNvPr>
              <p14:cNvContentPartPr/>
              <p14:nvPr/>
            </p14:nvContentPartPr>
            <p14:xfrm>
              <a:off x="10218540" y="2369760"/>
              <a:ext cx="161280" cy="708120"/>
            </p14:xfrm>
          </p:contentPart>
        </mc:Choice>
        <mc:Fallback xmlns=""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243D5B7C-B31B-DDBC-8854-45C768C8E991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200540" y="2351760"/>
                <a:ext cx="19692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084" name="Ink 1083">
                <a:extLst>
                  <a:ext uri="{FF2B5EF4-FFF2-40B4-BE49-F238E27FC236}">
                    <a16:creationId xmlns:a16="http://schemas.microsoft.com/office/drawing/2014/main" id="{03CB0C29-75D2-28A3-4A92-C89E643A7701}"/>
                  </a:ext>
                </a:extLst>
              </p14:cNvPr>
              <p14:cNvContentPartPr/>
              <p14:nvPr/>
            </p14:nvContentPartPr>
            <p14:xfrm>
              <a:off x="9182100" y="3274080"/>
              <a:ext cx="268560" cy="803520"/>
            </p14:xfrm>
          </p:contentPart>
        </mc:Choice>
        <mc:Fallback xmlns="">
          <p:pic>
            <p:nvPicPr>
              <p:cNvPr id="1084" name="Ink 1083">
                <a:extLst>
                  <a:ext uri="{FF2B5EF4-FFF2-40B4-BE49-F238E27FC236}">
                    <a16:creationId xmlns:a16="http://schemas.microsoft.com/office/drawing/2014/main" id="{03CB0C29-75D2-28A3-4A92-C89E643A7701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164100" y="3256080"/>
                <a:ext cx="304200" cy="83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85" name="Ink 1084">
                <a:extLst>
                  <a:ext uri="{FF2B5EF4-FFF2-40B4-BE49-F238E27FC236}">
                    <a16:creationId xmlns:a16="http://schemas.microsoft.com/office/drawing/2014/main" id="{601A8859-3554-6B68-89E4-6E4DA8B129C2}"/>
                  </a:ext>
                </a:extLst>
              </p14:cNvPr>
              <p14:cNvContentPartPr/>
              <p14:nvPr/>
            </p14:nvContentPartPr>
            <p14:xfrm>
              <a:off x="9623820" y="3337440"/>
              <a:ext cx="143640" cy="408960"/>
            </p14:xfrm>
          </p:contentPart>
        </mc:Choice>
        <mc:Fallback xmlns="">
          <p:pic>
            <p:nvPicPr>
              <p:cNvPr id="1085" name="Ink 1084">
                <a:extLst>
                  <a:ext uri="{FF2B5EF4-FFF2-40B4-BE49-F238E27FC236}">
                    <a16:creationId xmlns:a16="http://schemas.microsoft.com/office/drawing/2014/main" id="{601A8859-3554-6B68-89E4-6E4DA8B129C2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9606180" y="3319440"/>
                <a:ext cx="17928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086" name="Ink 1085">
                <a:extLst>
                  <a:ext uri="{FF2B5EF4-FFF2-40B4-BE49-F238E27FC236}">
                    <a16:creationId xmlns:a16="http://schemas.microsoft.com/office/drawing/2014/main" id="{8492BA2C-5606-9F8D-4A09-BFA4B776879B}"/>
                  </a:ext>
                </a:extLst>
              </p14:cNvPr>
              <p14:cNvContentPartPr/>
              <p14:nvPr/>
            </p14:nvContentPartPr>
            <p14:xfrm>
              <a:off x="9906060" y="3390720"/>
              <a:ext cx="360" cy="258120"/>
            </p14:xfrm>
          </p:contentPart>
        </mc:Choice>
        <mc:Fallback xmlns="">
          <p:pic>
            <p:nvPicPr>
              <p:cNvPr id="1086" name="Ink 1085">
                <a:extLst>
                  <a:ext uri="{FF2B5EF4-FFF2-40B4-BE49-F238E27FC236}">
                    <a16:creationId xmlns:a16="http://schemas.microsoft.com/office/drawing/2014/main" id="{8492BA2C-5606-9F8D-4A09-BFA4B776879B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9888060" y="3372720"/>
                <a:ext cx="3600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87" name="Ink 1086">
                <a:extLst>
                  <a:ext uri="{FF2B5EF4-FFF2-40B4-BE49-F238E27FC236}">
                    <a16:creationId xmlns:a16="http://schemas.microsoft.com/office/drawing/2014/main" id="{83067488-7810-CAE6-DA5B-F0B3E24E0F76}"/>
                  </a:ext>
                </a:extLst>
              </p14:cNvPr>
              <p14:cNvContentPartPr/>
              <p14:nvPr/>
            </p14:nvContentPartPr>
            <p14:xfrm>
              <a:off x="9867900" y="3181920"/>
              <a:ext cx="1800" cy="3240"/>
            </p14:xfrm>
          </p:contentPart>
        </mc:Choice>
        <mc:Fallback xmlns="">
          <p:pic>
            <p:nvPicPr>
              <p:cNvPr id="1087" name="Ink 1086">
                <a:extLst>
                  <a:ext uri="{FF2B5EF4-FFF2-40B4-BE49-F238E27FC236}">
                    <a16:creationId xmlns:a16="http://schemas.microsoft.com/office/drawing/2014/main" id="{83067488-7810-CAE6-DA5B-F0B3E24E0F76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9849900" y="3164280"/>
                <a:ext cx="374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E4DAE89E-8968-64FF-4754-0785C594633D}"/>
              </a:ext>
            </a:extLst>
          </p:cNvPr>
          <p:cNvGrpSpPr/>
          <p:nvPr/>
        </p:nvGrpSpPr>
        <p:grpSpPr>
          <a:xfrm>
            <a:off x="10086420" y="3245640"/>
            <a:ext cx="781920" cy="459360"/>
            <a:chOff x="10086420" y="3245640"/>
            <a:chExt cx="781920" cy="45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5CE06629-D752-BB87-4DD3-5F01C2F20F91}"/>
                    </a:ext>
                  </a:extLst>
                </p14:cNvPr>
                <p14:cNvContentPartPr/>
                <p14:nvPr/>
              </p14:nvContentPartPr>
              <p14:xfrm>
                <a:off x="10086420" y="3297840"/>
                <a:ext cx="229680" cy="407160"/>
              </p14:xfrm>
            </p:contentPart>
          </mc:Choice>
          <mc:Fallback xmlns=""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5CE06629-D752-BB87-4DD3-5F01C2F20F9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068420" y="3279840"/>
                  <a:ext cx="2653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95" name="Ink 1094">
                  <a:extLst>
                    <a:ext uri="{FF2B5EF4-FFF2-40B4-BE49-F238E27FC236}">
                      <a16:creationId xmlns:a16="http://schemas.microsoft.com/office/drawing/2014/main" id="{8D21C6AB-FC76-7C8F-CE14-832B3C2013C0}"/>
                    </a:ext>
                  </a:extLst>
                </p14:cNvPr>
                <p14:cNvContentPartPr/>
                <p14:nvPr/>
              </p14:nvContentPartPr>
              <p14:xfrm>
                <a:off x="10376580" y="3328800"/>
                <a:ext cx="191880" cy="299520"/>
              </p14:xfrm>
            </p:contentPart>
          </mc:Choice>
          <mc:Fallback xmlns="">
            <p:pic>
              <p:nvPicPr>
                <p:cNvPr id="1095" name="Ink 1094">
                  <a:extLst>
                    <a:ext uri="{FF2B5EF4-FFF2-40B4-BE49-F238E27FC236}">
                      <a16:creationId xmlns:a16="http://schemas.microsoft.com/office/drawing/2014/main" id="{8D21C6AB-FC76-7C8F-CE14-832B3C2013C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358940" y="3310800"/>
                  <a:ext cx="2275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CEAB1C17-339C-0BA5-4355-AB5BE2CC29B4}"/>
                    </a:ext>
                  </a:extLst>
                </p14:cNvPr>
                <p14:cNvContentPartPr/>
                <p14:nvPr/>
              </p14:nvContentPartPr>
              <p14:xfrm>
                <a:off x="10642260" y="3245640"/>
                <a:ext cx="226080" cy="34416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CEAB1C17-339C-0BA5-4355-AB5BE2CC29B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624260" y="3227640"/>
                  <a:ext cx="261720" cy="37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098" name="Ink 1097">
                <a:extLst>
                  <a:ext uri="{FF2B5EF4-FFF2-40B4-BE49-F238E27FC236}">
                    <a16:creationId xmlns:a16="http://schemas.microsoft.com/office/drawing/2014/main" id="{EE29645B-1447-B298-C2DC-9EA8AC701BED}"/>
                  </a:ext>
                </a:extLst>
              </p14:cNvPr>
              <p14:cNvContentPartPr/>
              <p14:nvPr/>
            </p14:nvContentPartPr>
            <p14:xfrm>
              <a:off x="7431780" y="1493640"/>
              <a:ext cx="310320" cy="314640"/>
            </p14:xfrm>
          </p:contentPart>
        </mc:Choice>
        <mc:Fallback xmlns="">
          <p:pic>
            <p:nvPicPr>
              <p:cNvPr id="1098" name="Ink 1097">
                <a:extLst>
                  <a:ext uri="{FF2B5EF4-FFF2-40B4-BE49-F238E27FC236}">
                    <a16:creationId xmlns:a16="http://schemas.microsoft.com/office/drawing/2014/main" id="{EE29645B-1447-B298-C2DC-9EA8AC701BED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413780" y="1475640"/>
                <a:ext cx="34596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101" name="Ink 1100">
                <a:extLst>
                  <a:ext uri="{FF2B5EF4-FFF2-40B4-BE49-F238E27FC236}">
                    <a16:creationId xmlns:a16="http://schemas.microsoft.com/office/drawing/2014/main" id="{ED03D78D-3E31-3C49-BBF4-5112750476A7}"/>
                  </a:ext>
                </a:extLst>
              </p14:cNvPr>
              <p14:cNvContentPartPr/>
              <p14:nvPr/>
            </p14:nvContentPartPr>
            <p14:xfrm>
              <a:off x="7322700" y="1645560"/>
              <a:ext cx="231840" cy="278640"/>
            </p14:xfrm>
          </p:contentPart>
        </mc:Choice>
        <mc:Fallback xmlns="">
          <p:pic>
            <p:nvPicPr>
              <p:cNvPr id="1101" name="Ink 1100">
                <a:extLst>
                  <a:ext uri="{FF2B5EF4-FFF2-40B4-BE49-F238E27FC236}">
                    <a16:creationId xmlns:a16="http://schemas.microsoft.com/office/drawing/2014/main" id="{ED03D78D-3E31-3C49-BBF4-5112750476A7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304700" y="1627920"/>
                <a:ext cx="267480" cy="31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DC9392C3-908F-CC83-B4D8-51B660DA194C}"/>
              </a:ext>
            </a:extLst>
          </p:cNvPr>
          <p:cNvGrpSpPr/>
          <p:nvPr/>
        </p:nvGrpSpPr>
        <p:grpSpPr>
          <a:xfrm>
            <a:off x="7543740" y="793800"/>
            <a:ext cx="1450080" cy="500760"/>
            <a:chOff x="7543740" y="793800"/>
            <a:chExt cx="1450080" cy="50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03" name="Ink 1102">
                  <a:extLst>
                    <a:ext uri="{FF2B5EF4-FFF2-40B4-BE49-F238E27FC236}">
                      <a16:creationId xmlns:a16="http://schemas.microsoft.com/office/drawing/2014/main" id="{8811261F-3B1B-E77D-3413-2C185C0E1F4D}"/>
                    </a:ext>
                  </a:extLst>
                </p14:cNvPr>
                <p14:cNvContentPartPr/>
                <p14:nvPr/>
              </p14:nvContentPartPr>
              <p14:xfrm>
                <a:off x="7962780" y="1036440"/>
                <a:ext cx="360" cy="360"/>
              </p14:xfrm>
            </p:contentPart>
          </mc:Choice>
          <mc:Fallback xmlns="">
            <p:pic>
              <p:nvPicPr>
                <p:cNvPr id="1103" name="Ink 1102">
                  <a:extLst>
                    <a:ext uri="{FF2B5EF4-FFF2-40B4-BE49-F238E27FC236}">
                      <a16:creationId xmlns:a16="http://schemas.microsoft.com/office/drawing/2014/main" id="{8811261F-3B1B-E77D-3413-2C185C0E1F4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44780" y="10184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04" name="Ink 1103">
                  <a:extLst>
                    <a:ext uri="{FF2B5EF4-FFF2-40B4-BE49-F238E27FC236}">
                      <a16:creationId xmlns:a16="http://schemas.microsoft.com/office/drawing/2014/main" id="{6DB1C90A-E017-867A-6E15-BD6406E12B6A}"/>
                    </a:ext>
                  </a:extLst>
                </p14:cNvPr>
                <p14:cNvContentPartPr/>
                <p14:nvPr/>
              </p14:nvContentPartPr>
              <p14:xfrm>
                <a:off x="7703940" y="1028520"/>
                <a:ext cx="348480" cy="360"/>
              </p14:xfrm>
            </p:contentPart>
          </mc:Choice>
          <mc:Fallback xmlns="">
            <p:pic>
              <p:nvPicPr>
                <p:cNvPr id="1104" name="Ink 1103">
                  <a:extLst>
                    <a:ext uri="{FF2B5EF4-FFF2-40B4-BE49-F238E27FC236}">
                      <a16:creationId xmlns:a16="http://schemas.microsoft.com/office/drawing/2014/main" id="{6DB1C90A-E017-867A-6E15-BD6406E12B6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85940" y="1010520"/>
                  <a:ext cx="384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05" name="Ink 1104">
                  <a:extLst>
                    <a:ext uri="{FF2B5EF4-FFF2-40B4-BE49-F238E27FC236}">
                      <a16:creationId xmlns:a16="http://schemas.microsoft.com/office/drawing/2014/main" id="{2F763813-9353-06FA-3359-ED4361773DCF}"/>
                    </a:ext>
                  </a:extLst>
                </p14:cNvPr>
                <p14:cNvContentPartPr/>
                <p14:nvPr/>
              </p14:nvContentPartPr>
              <p14:xfrm>
                <a:off x="8206860" y="960120"/>
                <a:ext cx="113400" cy="225000"/>
              </p14:xfrm>
            </p:contentPart>
          </mc:Choice>
          <mc:Fallback xmlns="">
            <p:pic>
              <p:nvPicPr>
                <p:cNvPr id="1105" name="Ink 1104">
                  <a:extLst>
                    <a:ext uri="{FF2B5EF4-FFF2-40B4-BE49-F238E27FC236}">
                      <a16:creationId xmlns:a16="http://schemas.microsoft.com/office/drawing/2014/main" id="{2F763813-9353-06FA-3359-ED4361773DC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88860" y="942120"/>
                  <a:ext cx="149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06" name="Ink 1105">
                  <a:extLst>
                    <a:ext uri="{FF2B5EF4-FFF2-40B4-BE49-F238E27FC236}">
                      <a16:creationId xmlns:a16="http://schemas.microsoft.com/office/drawing/2014/main" id="{44331943-57CA-9150-8832-F35CCF14A611}"/>
                    </a:ext>
                  </a:extLst>
                </p14:cNvPr>
                <p14:cNvContentPartPr/>
                <p14:nvPr/>
              </p14:nvContentPartPr>
              <p14:xfrm>
                <a:off x="8397300" y="945000"/>
                <a:ext cx="105840" cy="219960"/>
              </p14:xfrm>
            </p:contentPart>
          </mc:Choice>
          <mc:Fallback xmlns="">
            <p:pic>
              <p:nvPicPr>
                <p:cNvPr id="1106" name="Ink 1105">
                  <a:extLst>
                    <a:ext uri="{FF2B5EF4-FFF2-40B4-BE49-F238E27FC236}">
                      <a16:creationId xmlns:a16="http://schemas.microsoft.com/office/drawing/2014/main" id="{44331943-57CA-9150-8832-F35CCF14A61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79300" y="927000"/>
                  <a:ext cx="1414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07" name="Ink 1106">
                  <a:extLst>
                    <a:ext uri="{FF2B5EF4-FFF2-40B4-BE49-F238E27FC236}">
                      <a16:creationId xmlns:a16="http://schemas.microsoft.com/office/drawing/2014/main" id="{3B139142-E31C-BC93-6960-5CB23CBDCED4}"/>
                    </a:ext>
                  </a:extLst>
                </p14:cNvPr>
                <p14:cNvContentPartPr/>
                <p14:nvPr/>
              </p14:nvContentPartPr>
              <p14:xfrm>
                <a:off x="8588460" y="943200"/>
                <a:ext cx="182160" cy="291600"/>
              </p14:xfrm>
            </p:contentPart>
          </mc:Choice>
          <mc:Fallback xmlns="">
            <p:pic>
              <p:nvPicPr>
                <p:cNvPr id="1107" name="Ink 1106">
                  <a:extLst>
                    <a:ext uri="{FF2B5EF4-FFF2-40B4-BE49-F238E27FC236}">
                      <a16:creationId xmlns:a16="http://schemas.microsoft.com/office/drawing/2014/main" id="{3B139142-E31C-BC93-6960-5CB23CBDCED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70460" y="925200"/>
                  <a:ext cx="2178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08" name="Ink 1107">
                  <a:extLst>
                    <a:ext uri="{FF2B5EF4-FFF2-40B4-BE49-F238E27FC236}">
                      <a16:creationId xmlns:a16="http://schemas.microsoft.com/office/drawing/2014/main" id="{949F4FEC-F17F-31BB-E05A-178B867133BD}"/>
                    </a:ext>
                  </a:extLst>
                </p14:cNvPr>
                <p14:cNvContentPartPr/>
                <p14:nvPr/>
              </p14:nvContentPartPr>
              <p14:xfrm>
                <a:off x="8884020" y="845640"/>
                <a:ext cx="109800" cy="335880"/>
              </p14:xfrm>
            </p:contentPart>
          </mc:Choice>
          <mc:Fallback xmlns="">
            <p:pic>
              <p:nvPicPr>
                <p:cNvPr id="1108" name="Ink 1107">
                  <a:extLst>
                    <a:ext uri="{FF2B5EF4-FFF2-40B4-BE49-F238E27FC236}">
                      <a16:creationId xmlns:a16="http://schemas.microsoft.com/office/drawing/2014/main" id="{949F4FEC-F17F-31BB-E05A-178B867133B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66380" y="827640"/>
                  <a:ext cx="1454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10" name="Ink 1109">
                  <a:extLst>
                    <a:ext uri="{FF2B5EF4-FFF2-40B4-BE49-F238E27FC236}">
                      <a16:creationId xmlns:a16="http://schemas.microsoft.com/office/drawing/2014/main" id="{98E67839-3493-5678-6060-D1E333CDEC79}"/>
                    </a:ext>
                  </a:extLst>
                </p14:cNvPr>
                <p14:cNvContentPartPr/>
                <p14:nvPr/>
              </p14:nvContentPartPr>
              <p14:xfrm>
                <a:off x="7597020" y="845640"/>
                <a:ext cx="631080" cy="448920"/>
              </p14:xfrm>
            </p:contentPart>
          </mc:Choice>
          <mc:Fallback xmlns="">
            <p:pic>
              <p:nvPicPr>
                <p:cNvPr id="1110" name="Ink 1109">
                  <a:extLst>
                    <a:ext uri="{FF2B5EF4-FFF2-40B4-BE49-F238E27FC236}">
                      <a16:creationId xmlns:a16="http://schemas.microsoft.com/office/drawing/2014/main" id="{98E67839-3493-5678-6060-D1E333CDEC7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79020" y="827640"/>
                  <a:ext cx="66672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04B03991-7E23-335D-01F3-37B1AEA47D81}"/>
                    </a:ext>
                  </a:extLst>
                </p14:cNvPr>
                <p14:cNvContentPartPr/>
                <p14:nvPr/>
              </p14:nvContentPartPr>
              <p14:xfrm>
                <a:off x="7543740" y="793800"/>
                <a:ext cx="549360" cy="14760"/>
              </p14:xfrm>
            </p:contentPart>
          </mc:Choice>
          <mc:Fallback xmlns=""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04B03991-7E23-335D-01F3-37B1AEA47D8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25740" y="776160"/>
                  <a:ext cx="5850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8803E1E3-16C3-C909-B2F7-6289F360B7A6}"/>
              </a:ext>
            </a:extLst>
          </p:cNvPr>
          <p:cNvGrpSpPr/>
          <p:nvPr/>
        </p:nvGrpSpPr>
        <p:grpSpPr>
          <a:xfrm>
            <a:off x="7353300" y="1450080"/>
            <a:ext cx="479520" cy="556920"/>
            <a:chOff x="7353300" y="1450080"/>
            <a:chExt cx="479520" cy="5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13" name="Ink 1112">
                  <a:extLst>
                    <a:ext uri="{FF2B5EF4-FFF2-40B4-BE49-F238E27FC236}">
                      <a16:creationId xmlns:a16="http://schemas.microsoft.com/office/drawing/2014/main" id="{1251C4F2-C749-A4AB-27DB-8026D558A7B5}"/>
                    </a:ext>
                  </a:extLst>
                </p14:cNvPr>
                <p14:cNvContentPartPr/>
                <p14:nvPr/>
              </p14:nvContentPartPr>
              <p14:xfrm>
                <a:off x="7353300" y="1638360"/>
                <a:ext cx="315360" cy="368640"/>
              </p14:xfrm>
            </p:contentPart>
          </mc:Choice>
          <mc:Fallback xmlns="">
            <p:pic>
              <p:nvPicPr>
                <p:cNvPr id="1113" name="Ink 1112">
                  <a:extLst>
                    <a:ext uri="{FF2B5EF4-FFF2-40B4-BE49-F238E27FC236}">
                      <a16:creationId xmlns:a16="http://schemas.microsoft.com/office/drawing/2014/main" id="{1251C4F2-C749-A4AB-27DB-8026D558A7B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35300" y="1620360"/>
                  <a:ext cx="35100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14" name="Ink 1113">
                  <a:extLst>
                    <a:ext uri="{FF2B5EF4-FFF2-40B4-BE49-F238E27FC236}">
                      <a16:creationId xmlns:a16="http://schemas.microsoft.com/office/drawing/2014/main" id="{1CAF8155-25AC-1D6E-87A7-F918A361F110}"/>
                    </a:ext>
                  </a:extLst>
                </p14:cNvPr>
                <p14:cNvContentPartPr/>
                <p14:nvPr/>
              </p14:nvContentPartPr>
              <p14:xfrm>
                <a:off x="7444020" y="1821240"/>
                <a:ext cx="15840" cy="84960"/>
              </p14:xfrm>
            </p:contentPart>
          </mc:Choice>
          <mc:Fallback xmlns="">
            <p:pic>
              <p:nvPicPr>
                <p:cNvPr id="1114" name="Ink 1113">
                  <a:extLst>
                    <a:ext uri="{FF2B5EF4-FFF2-40B4-BE49-F238E27FC236}">
                      <a16:creationId xmlns:a16="http://schemas.microsoft.com/office/drawing/2014/main" id="{1CAF8155-25AC-1D6E-87A7-F918A361F11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26380" y="1803240"/>
                  <a:ext cx="514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5" name="Ink 1114">
                  <a:extLst>
                    <a:ext uri="{FF2B5EF4-FFF2-40B4-BE49-F238E27FC236}">
                      <a16:creationId xmlns:a16="http://schemas.microsoft.com/office/drawing/2014/main" id="{B45004ED-F209-C7FE-DDB5-07B35DF5BA2E}"/>
                    </a:ext>
                  </a:extLst>
                </p14:cNvPr>
                <p14:cNvContentPartPr/>
                <p14:nvPr/>
              </p14:nvContentPartPr>
              <p14:xfrm>
                <a:off x="7604580" y="1843920"/>
                <a:ext cx="52560" cy="32040"/>
              </p14:xfrm>
            </p:contentPart>
          </mc:Choice>
          <mc:Fallback xmlns="">
            <p:pic>
              <p:nvPicPr>
                <p:cNvPr id="1115" name="Ink 1114">
                  <a:extLst>
                    <a:ext uri="{FF2B5EF4-FFF2-40B4-BE49-F238E27FC236}">
                      <a16:creationId xmlns:a16="http://schemas.microsoft.com/office/drawing/2014/main" id="{B45004ED-F209-C7FE-DDB5-07B35DF5BA2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86580" y="1825920"/>
                  <a:ext cx="88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7" name="Ink 1116">
                  <a:extLst>
                    <a:ext uri="{FF2B5EF4-FFF2-40B4-BE49-F238E27FC236}">
                      <a16:creationId xmlns:a16="http://schemas.microsoft.com/office/drawing/2014/main" id="{8138F2D3-05E5-21AB-B529-2669A63A702A}"/>
                    </a:ext>
                  </a:extLst>
                </p14:cNvPr>
                <p14:cNvContentPartPr/>
                <p14:nvPr/>
              </p14:nvContentPartPr>
              <p14:xfrm>
                <a:off x="7498020" y="1450080"/>
                <a:ext cx="334800" cy="295200"/>
              </p14:xfrm>
            </p:contentPart>
          </mc:Choice>
          <mc:Fallback xmlns="">
            <p:pic>
              <p:nvPicPr>
                <p:cNvPr id="1117" name="Ink 1116">
                  <a:extLst>
                    <a:ext uri="{FF2B5EF4-FFF2-40B4-BE49-F238E27FC236}">
                      <a16:creationId xmlns:a16="http://schemas.microsoft.com/office/drawing/2014/main" id="{8138F2D3-05E5-21AB-B529-2669A63A702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80020" y="1432080"/>
                  <a:ext cx="370440" cy="330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60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{6A7D3CBB-0F06-42FD-91FA-ECB8A5C838AF}tf33713516_win32</Template>
  <TotalTime>218</TotalTime>
  <Words>662</Words>
  <Application>Microsoft Office PowerPoint</Application>
  <PresentationFormat>Widescreen</PresentationFormat>
  <Paragraphs>175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Congenial SemiBold</vt:lpstr>
      <vt:lpstr>Gill Sans MT</vt:lpstr>
      <vt:lpstr>Walbaum Display</vt:lpstr>
      <vt:lpstr>3DFloatVTI</vt:lpstr>
      <vt:lpstr>Linear Regression</vt:lpstr>
      <vt:lpstr>Agenda</vt:lpstr>
      <vt:lpstr>House pricing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dc:creator>Hossam 20210281</dc:creator>
  <cp:lastModifiedBy>Hossam 20210281</cp:lastModifiedBy>
  <cp:revision>3</cp:revision>
  <dcterms:created xsi:type="dcterms:W3CDTF">2023-07-10T18:40:24Z</dcterms:created>
  <dcterms:modified xsi:type="dcterms:W3CDTF">2023-08-15T16:05:07Z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